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4"/>
  </p:sldMasterIdLst>
  <p:notesMasterIdLst>
    <p:notesMasterId r:id="rId23"/>
  </p:notesMasterIdLst>
  <p:handoutMasterIdLst>
    <p:handoutMasterId r:id="rId24"/>
  </p:handoutMasterIdLst>
  <p:sldIdLst>
    <p:sldId id="1117" r:id="rId5"/>
    <p:sldId id="1116" r:id="rId6"/>
    <p:sldId id="1495" r:id="rId7"/>
    <p:sldId id="1578" r:id="rId8"/>
    <p:sldId id="1565" r:id="rId9"/>
    <p:sldId id="1427" r:id="rId10"/>
    <p:sldId id="1428" r:id="rId11"/>
    <p:sldId id="1406" r:id="rId12"/>
    <p:sldId id="1585" r:id="rId13"/>
    <p:sldId id="1586" r:id="rId14"/>
    <p:sldId id="1564" r:id="rId15"/>
    <p:sldId id="1498" r:id="rId16"/>
    <p:sldId id="1584" r:id="rId17"/>
    <p:sldId id="1582" r:id="rId18"/>
    <p:sldId id="1357" r:id="rId19"/>
    <p:sldId id="1417" r:id="rId20"/>
    <p:sldId id="1581" r:id="rId21"/>
    <p:sldId id="1517" r:id="rId22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5F6C8F6-91FA-ED4C-A195-4E09D493F58B}">
          <p14:sldIdLst>
            <p14:sldId id="1117"/>
            <p14:sldId id="1116"/>
            <p14:sldId id="1495"/>
            <p14:sldId id="1578"/>
            <p14:sldId id="1565"/>
            <p14:sldId id="1427"/>
            <p14:sldId id="1428"/>
            <p14:sldId id="1406"/>
            <p14:sldId id="1585"/>
            <p14:sldId id="1586"/>
            <p14:sldId id="1564"/>
            <p14:sldId id="1498"/>
            <p14:sldId id="1584"/>
            <p14:sldId id="1582"/>
            <p14:sldId id="1357"/>
            <p14:sldId id="1417"/>
            <p14:sldId id="1581"/>
            <p14:sldId id="1517"/>
          </p14:sldIdLst>
        </p14:section>
        <p14:section name="Backup slides" id="{BD6C706F-F5BD-D948-A9B9-CA16563CB12A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0451"/>
    <a:srgbClr val="802A7F"/>
    <a:srgbClr val="EF8F48"/>
    <a:srgbClr val="E77062"/>
    <a:srgbClr val="CC5D7A"/>
    <a:srgbClr val="A25587"/>
    <a:srgbClr val="705186"/>
    <a:srgbClr val="3F4A76"/>
    <a:srgbClr val="183F5B"/>
    <a:srgbClr val="941B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6AD95E-6134-4BBF-B0F0-E01810B47E70}" v="21" dt="2024-03-23T14:41:25.857"/>
  </p1510:revLst>
</p1510:revInfo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1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E6B83A9B-0670-4D2D-93BD-AC62E2749065}"/>
    <pc:docChg chg="addSld delSld modSld modSection">
      <pc:chgData name="Drgona, Jan" userId="8107277a-43fb-42e1-8aa0-684adf187181" providerId="ADAL" clId="{E6B83A9B-0670-4D2D-93BD-AC62E2749065}" dt="2024-03-23T13:00:59.913" v="52" actId="255"/>
      <pc:docMkLst>
        <pc:docMk/>
      </pc:docMkLst>
      <pc:sldChg chg="del">
        <pc:chgData name="Drgona, Jan" userId="8107277a-43fb-42e1-8aa0-684adf187181" providerId="ADAL" clId="{E6B83A9B-0670-4D2D-93BD-AC62E2749065}" dt="2024-03-14T18:49:47.479" v="3" actId="47"/>
        <pc:sldMkLst>
          <pc:docMk/>
          <pc:sldMk cId="180730141" sldId="261"/>
        </pc:sldMkLst>
      </pc:sldChg>
      <pc:sldChg chg="add">
        <pc:chgData name="Drgona, Jan" userId="8107277a-43fb-42e1-8aa0-684adf187181" providerId="ADAL" clId="{E6B83A9B-0670-4D2D-93BD-AC62E2749065}" dt="2024-03-14T18:49:38.545" v="2"/>
        <pc:sldMkLst>
          <pc:docMk/>
          <pc:sldMk cId="328018078" sldId="1116"/>
        </pc:sldMkLst>
      </pc:sldChg>
      <pc:sldChg chg="modSp add mod">
        <pc:chgData name="Drgona, Jan" userId="8107277a-43fb-42e1-8aa0-684adf187181" providerId="ADAL" clId="{E6B83A9B-0670-4D2D-93BD-AC62E2749065}" dt="2024-03-14T18:50:08.085" v="13" actId="1036"/>
        <pc:sldMkLst>
          <pc:docMk/>
          <pc:sldMk cId="1152154647" sldId="1117"/>
        </pc:sldMkLst>
        <pc:spChg chg="mod">
          <ac:chgData name="Drgona, Jan" userId="8107277a-43fb-42e1-8aa0-684adf187181" providerId="ADAL" clId="{E6B83A9B-0670-4D2D-93BD-AC62E2749065}" dt="2024-03-14T18:50:08.085" v="13" actId="1036"/>
          <ac:spMkLst>
            <pc:docMk/>
            <pc:sldMk cId="1152154647" sldId="1117"/>
            <ac:spMk id="13" creationId="{287B4DED-D644-4A84-BE35-448A62CEC19C}"/>
          </ac:spMkLst>
        </pc:spChg>
      </pc:sldChg>
      <pc:sldChg chg="modSp add mod">
        <pc:chgData name="Drgona, Jan" userId="8107277a-43fb-42e1-8aa0-684adf187181" providerId="ADAL" clId="{E6B83A9B-0670-4D2D-93BD-AC62E2749065}" dt="2024-03-23T13:00:01.236" v="44" actId="255"/>
        <pc:sldMkLst>
          <pc:docMk/>
          <pc:sldMk cId="4206595840" sldId="1406"/>
        </pc:sldMkLst>
        <pc:spChg chg="mod">
          <ac:chgData name="Drgona, Jan" userId="8107277a-43fb-42e1-8aa0-684adf187181" providerId="ADAL" clId="{E6B83A9B-0670-4D2D-93BD-AC62E2749065}" dt="2024-03-14T18:51:40.718" v="22" actId="14100"/>
          <ac:spMkLst>
            <pc:docMk/>
            <pc:sldMk cId="4206595840" sldId="1406"/>
            <ac:spMk id="2" creationId="{7F5FD97D-AD65-A14D-A584-DF7F474A1613}"/>
          </ac:spMkLst>
        </pc:spChg>
        <pc:spChg chg="mod">
          <ac:chgData name="Drgona, Jan" userId="8107277a-43fb-42e1-8aa0-684adf187181" providerId="ADAL" clId="{E6B83A9B-0670-4D2D-93BD-AC62E2749065}" dt="2024-03-23T12:59:51.644" v="42" actId="255"/>
          <ac:spMkLst>
            <pc:docMk/>
            <pc:sldMk cId="4206595840" sldId="1406"/>
            <ac:spMk id="4" creationId="{073E03B2-5729-4D3B-82CC-49F55C985010}"/>
          </ac:spMkLst>
        </pc:spChg>
        <pc:spChg chg="mod">
          <ac:chgData name="Drgona, Jan" userId="8107277a-43fb-42e1-8aa0-684adf187181" providerId="ADAL" clId="{E6B83A9B-0670-4D2D-93BD-AC62E2749065}" dt="2024-03-23T12:59:57.389" v="43" actId="255"/>
          <ac:spMkLst>
            <pc:docMk/>
            <pc:sldMk cId="4206595840" sldId="1406"/>
            <ac:spMk id="10" creationId="{82263B9E-B9E2-490F-8DE9-035C890825CD}"/>
          </ac:spMkLst>
        </pc:spChg>
        <pc:spChg chg="mod">
          <ac:chgData name="Drgona, Jan" userId="8107277a-43fb-42e1-8aa0-684adf187181" providerId="ADAL" clId="{E6B83A9B-0670-4D2D-93BD-AC62E2749065}" dt="2024-03-23T13:00:01.236" v="44" actId="255"/>
          <ac:spMkLst>
            <pc:docMk/>
            <pc:sldMk cId="4206595840" sldId="1406"/>
            <ac:spMk id="11" creationId="{FC36ED43-9B57-46D5-AEEC-0ED0D41C2090}"/>
          </ac:spMkLst>
        </pc:spChg>
        <pc:spChg chg="mod">
          <ac:chgData name="Drgona, Jan" userId="8107277a-43fb-42e1-8aa0-684adf187181" providerId="ADAL" clId="{E6B83A9B-0670-4D2D-93BD-AC62E2749065}" dt="2024-03-23T12:59:41.321" v="40" actId="255"/>
          <ac:spMkLst>
            <pc:docMk/>
            <pc:sldMk cId="4206595840" sldId="1406"/>
            <ac:spMk id="12" creationId="{6874337D-466C-4F0D-A194-C6CC6EA1D759}"/>
          </ac:spMkLst>
        </pc:spChg>
        <pc:spChg chg="mod">
          <ac:chgData name="Drgona, Jan" userId="8107277a-43fb-42e1-8aa0-684adf187181" providerId="ADAL" clId="{E6B83A9B-0670-4D2D-93BD-AC62E2749065}" dt="2024-03-23T12:59:37.360" v="39" actId="255"/>
          <ac:spMkLst>
            <pc:docMk/>
            <pc:sldMk cId="4206595840" sldId="1406"/>
            <ac:spMk id="13" creationId="{1EA526E4-BB79-4FC3-9E35-D6D9C49B51EA}"/>
          </ac:spMkLst>
        </pc:spChg>
        <pc:spChg chg="mod">
          <ac:chgData name="Drgona, Jan" userId="8107277a-43fb-42e1-8aa0-684adf187181" providerId="ADAL" clId="{E6B83A9B-0670-4D2D-93BD-AC62E2749065}" dt="2024-03-23T12:59:32.971" v="38" actId="255"/>
          <ac:spMkLst>
            <pc:docMk/>
            <pc:sldMk cId="4206595840" sldId="1406"/>
            <ac:spMk id="14" creationId="{5F6BCCDC-9AFB-4C91-A1B7-8CF8CB85E280}"/>
          </ac:spMkLst>
        </pc:spChg>
        <pc:spChg chg="mod">
          <ac:chgData name="Drgona, Jan" userId="8107277a-43fb-42e1-8aa0-684adf187181" providerId="ADAL" clId="{E6B83A9B-0670-4D2D-93BD-AC62E2749065}" dt="2024-03-23T12:59:47.439" v="41" actId="255"/>
          <ac:spMkLst>
            <pc:docMk/>
            <pc:sldMk cId="4206595840" sldId="1406"/>
            <ac:spMk id="22" creationId="{85AC631B-7B62-47E2-9E5F-6D29EEAA000F}"/>
          </ac:spMkLst>
        </pc:spChg>
        <pc:spChg chg="mod">
          <ac:chgData name="Drgona, Jan" userId="8107277a-43fb-42e1-8aa0-684adf187181" providerId="ADAL" clId="{E6B83A9B-0670-4D2D-93BD-AC62E2749065}" dt="2024-03-23T12:59:25.461" v="37" actId="20577"/>
          <ac:spMkLst>
            <pc:docMk/>
            <pc:sldMk cId="4206595840" sldId="1406"/>
            <ac:spMk id="24" creationId="{DF8707CA-F61F-49F2-9760-C2726FB99A60}"/>
          </ac:spMkLst>
        </pc:spChg>
      </pc:sldChg>
      <pc:sldChg chg="modSp add mod">
        <pc:chgData name="Drgona, Jan" userId="8107277a-43fb-42e1-8aa0-684adf187181" providerId="ADAL" clId="{E6B83A9B-0670-4D2D-93BD-AC62E2749065}" dt="2024-03-14T18:51:21.758" v="19" actId="255"/>
        <pc:sldMkLst>
          <pc:docMk/>
          <pc:sldMk cId="1027847982" sldId="1427"/>
        </pc:sldMkLst>
        <pc:spChg chg="mod">
          <ac:chgData name="Drgona, Jan" userId="8107277a-43fb-42e1-8aa0-684adf187181" providerId="ADAL" clId="{E6B83A9B-0670-4D2D-93BD-AC62E2749065}" dt="2024-03-14T18:51:21.758" v="19" actId="255"/>
          <ac:spMkLst>
            <pc:docMk/>
            <pc:sldMk cId="1027847982" sldId="1427"/>
            <ac:spMk id="2" creationId="{7F5FD97D-AD65-A14D-A584-DF7F474A1613}"/>
          </ac:spMkLst>
        </pc:spChg>
      </pc:sldChg>
      <pc:sldChg chg="modSp add mod">
        <pc:chgData name="Drgona, Jan" userId="8107277a-43fb-42e1-8aa0-684adf187181" providerId="ADAL" clId="{E6B83A9B-0670-4D2D-93BD-AC62E2749065}" dt="2024-03-23T13:00:59.913" v="52" actId="255"/>
        <pc:sldMkLst>
          <pc:docMk/>
          <pc:sldMk cId="4106608496" sldId="1428"/>
        </pc:sldMkLst>
        <pc:spChg chg="mod">
          <ac:chgData name="Drgona, Jan" userId="8107277a-43fb-42e1-8aa0-684adf187181" providerId="ADAL" clId="{E6B83A9B-0670-4D2D-93BD-AC62E2749065}" dt="2024-03-14T18:51:29.026" v="20" actId="255"/>
          <ac:spMkLst>
            <pc:docMk/>
            <pc:sldMk cId="4106608496" sldId="1428"/>
            <ac:spMk id="2" creationId="{7F5FD97D-AD65-A14D-A584-DF7F474A1613}"/>
          </ac:spMkLst>
        </pc:spChg>
        <pc:spChg chg="mod">
          <ac:chgData name="Drgona, Jan" userId="8107277a-43fb-42e1-8aa0-684adf187181" providerId="ADAL" clId="{E6B83A9B-0670-4D2D-93BD-AC62E2749065}" dt="2024-03-23T13:00:51.675" v="50" actId="255"/>
          <ac:spMkLst>
            <pc:docMk/>
            <pc:sldMk cId="4106608496" sldId="1428"/>
            <ac:spMk id="4" creationId="{073E03B2-5729-4D3B-82CC-49F55C985010}"/>
          </ac:spMkLst>
        </pc:spChg>
        <pc:spChg chg="mod">
          <ac:chgData name="Drgona, Jan" userId="8107277a-43fb-42e1-8aa0-684adf187181" providerId="ADAL" clId="{E6B83A9B-0670-4D2D-93BD-AC62E2749065}" dt="2024-03-23T13:00:55.579" v="51" actId="255"/>
          <ac:spMkLst>
            <pc:docMk/>
            <pc:sldMk cId="4106608496" sldId="1428"/>
            <ac:spMk id="10" creationId="{82263B9E-B9E2-490F-8DE9-035C890825CD}"/>
          </ac:spMkLst>
        </pc:spChg>
        <pc:spChg chg="mod">
          <ac:chgData name="Drgona, Jan" userId="8107277a-43fb-42e1-8aa0-684adf187181" providerId="ADAL" clId="{E6B83A9B-0670-4D2D-93BD-AC62E2749065}" dt="2024-03-23T13:00:59.913" v="52" actId="255"/>
          <ac:spMkLst>
            <pc:docMk/>
            <pc:sldMk cId="4106608496" sldId="1428"/>
            <ac:spMk id="11" creationId="{FC36ED43-9B57-46D5-AEEC-0ED0D41C2090}"/>
          </ac:spMkLst>
        </pc:spChg>
        <pc:spChg chg="mod">
          <ac:chgData name="Drgona, Jan" userId="8107277a-43fb-42e1-8aa0-684adf187181" providerId="ADAL" clId="{E6B83A9B-0670-4D2D-93BD-AC62E2749065}" dt="2024-03-23T13:00:46.820" v="49" actId="255"/>
          <ac:spMkLst>
            <pc:docMk/>
            <pc:sldMk cId="4106608496" sldId="1428"/>
            <ac:spMk id="12" creationId="{6874337D-466C-4F0D-A194-C6CC6EA1D759}"/>
          </ac:spMkLst>
        </pc:spChg>
        <pc:spChg chg="mod">
          <ac:chgData name="Drgona, Jan" userId="8107277a-43fb-42e1-8aa0-684adf187181" providerId="ADAL" clId="{E6B83A9B-0670-4D2D-93BD-AC62E2749065}" dt="2024-03-23T13:00:42.296" v="48" actId="255"/>
          <ac:spMkLst>
            <pc:docMk/>
            <pc:sldMk cId="4106608496" sldId="1428"/>
            <ac:spMk id="13" creationId="{1EA526E4-BB79-4FC3-9E35-D6D9C49B51EA}"/>
          </ac:spMkLst>
        </pc:spChg>
        <pc:spChg chg="mod">
          <ac:chgData name="Drgona, Jan" userId="8107277a-43fb-42e1-8aa0-684adf187181" providerId="ADAL" clId="{E6B83A9B-0670-4D2D-93BD-AC62E2749065}" dt="2024-03-23T13:00:36.851" v="47" actId="255"/>
          <ac:spMkLst>
            <pc:docMk/>
            <pc:sldMk cId="4106608496" sldId="1428"/>
            <ac:spMk id="14" creationId="{5F6BCCDC-9AFB-4C91-A1B7-8CF8CB85E280}"/>
          </ac:spMkLst>
        </pc:spChg>
      </pc:sldChg>
      <pc:sldChg chg="modSp add mod">
        <pc:chgData name="Drgona, Jan" userId="8107277a-43fb-42e1-8aa0-684adf187181" providerId="ADAL" clId="{E6B83A9B-0670-4D2D-93BD-AC62E2749065}" dt="2024-03-14T18:50:27.361" v="14" actId="108"/>
        <pc:sldMkLst>
          <pc:docMk/>
          <pc:sldMk cId="302003084" sldId="1495"/>
        </pc:sldMkLst>
        <pc:spChg chg="mod">
          <ac:chgData name="Drgona, Jan" userId="8107277a-43fb-42e1-8aa0-684adf187181" providerId="ADAL" clId="{E6B83A9B-0670-4D2D-93BD-AC62E2749065}" dt="2024-03-14T18:50:27.361" v="14" actId="108"/>
          <ac:spMkLst>
            <pc:docMk/>
            <pc:sldMk cId="302003084" sldId="1495"/>
            <ac:spMk id="3" creationId="{99B10785-BD49-4DC7-9141-6CCB6345B596}"/>
          </ac:spMkLst>
        </pc:spChg>
      </pc:sldChg>
      <pc:sldChg chg="modSp add mod">
        <pc:chgData name="Drgona, Jan" userId="8107277a-43fb-42e1-8aa0-684adf187181" providerId="ADAL" clId="{E6B83A9B-0670-4D2D-93BD-AC62E2749065}" dt="2024-03-14T18:52:16.371" v="26" actId="255"/>
        <pc:sldMkLst>
          <pc:docMk/>
          <pc:sldMk cId="3165259775" sldId="1498"/>
        </pc:sldMkLst>
        <pc:spChg chg="mod">
          <ac:chgData name="Drgona, Jan" userId="8107277a-43fb-42e1-8aa0-684adf187181" providerId="ADAL" clId="{E6B83A9B-0670-4D2D-93BD-AC62E2749065}" dt="2024-03-14T18:52:16.371" v="26" actId="255"/>
          <ac:spMkLst>
            <pc:docMk/>
            <pc:sldMk cId="3165259775" sldId="1498"/>
            <ac:spMk id="2" creationId="{7F5FD97D-AD65-A14D-A584-DF7F474A1613}"/>
          </ac:spMkLst>
        </pc:spChg>
      </pc:sldChg>
      <pc:sldChg chg="del">
        <pc:chgData name="Drgona, Jan" userId="8107277a-43fb-42e1-8aa0-684adf187181" providerId="ADAL" clId="{E6B83A9B-0670-4D2D-93BD-AC62E2749065}" dt="2024-03-14T18:49:34.108" v="0" actId="47"/>
        <pc:sldMkLst>
          <pc:docMk/>
          <pc:sldMk cId="1736185236" sldId="1500"/>
        </pc:sldMkLst>
      </pc:sldChg>
      <pc:sldChg chg="add">
        <pc:chgData name="Drgona, Jan" userId="8107277a-43fb-42e1-8aa0-684adf187181" providerId="ADAL" clId="{E6B83A9B-0670-4D2D-93BD-AC62E2749065}" dt="2024-03-14T18:49:38.545" v="2"/>
        <pc:sldMkLst>
          <pc:docMk/>
          <pc:sldMk cId="2255674926" sldId="1517"/>
        </pc:sldMkLst>
      </pc:sldChg>
      <pc:sldChg chg="modSp add del mod">
        <pc:chgData name="Drgona, Jan" userId="8107277a-43fb-42e1-8aa0-684adf187181" providerId="ADAL" clId="{E6B83A9B-0670-4D2D-93BD-AC62E2749065}" dt="2024-03-14T18:50:57.223" v="16" actId="255"/>
        <pc:sldMkLst>
          <pc:docMk/>
          <pc:sldMk cId="669509557" sldId="1526"/>
        </pc:sldMkLst>
        <pc:spChg chg="mod">
          <ac:chgData name="Drgona, Jan" userId="8107277a-43fb-42e1-8aa0-684adf187181" providerId="ADAL" clId="{E6B83A9B-0670-4D2D-93BD-AC62E2749065}" dt="2024-03-14T18:50:57.223" v="16" actId="255"/>
          <ac:spMkLst>
            <pc:docMk/>
            <pc:sldMk cId="669509557" sldId="1526"/>
            <ac:spMk id="2" creationId="{7F5FD97D-AD65-A14D-A584-DF7F474A1613}"/>
          </ac:spMkLst>
        </pc:spChg>
      </pc:sldChg>
      <pc:sldChg chg="add del">
        <pc:chgData name="Drgona, Jan" userId="8107277a-43fb-42e1-8aa0-684adf187181" providerId="ADAL" clId="{E6B83A9B-0670-4D2D-93BD-AC62E2749065}" dt="2024-03-14T18:49:38.545" v="2"/>
        <pc:sldMkLst>
          <pc:docMk/>
          <pc:sldMk cId="2988280245" sldId="1527"/>
        </pc:sldMkLst>
      </pc:sldChg>
      <pc:sldChg chg="del">
        <pc:chgData name="Drgona, Jan" userId="8107277a-43fb-42e1-8aa0-684adf187181" providerId="ADAL" clId="{E6B83A9B-0670-4D2D-93BD-AC62E2749065}" dt="2024-03-14T18:49:47.479" v="3" actId="47"/>
        <pc:sldMkLst>
          <pc:docMk/>
          <pc:sldMk cId="3522571154" sldId="1529"/>
        </pc:sldMkLst>
      </pc:sldChg>
      <pc:sldChg chg="modSp add mod">
        <pc:chgData name="Drgona, Jan" userId="8107277a-43fb-42e1-8aa0-684adf187181" providerId="ADAL" clId="{E6B83A9B-0670-4D2D-93BD-AC62E2749065}" dt="2024-03-23T12:58:34.657" v="35" actId="255"/>
        <pc:sldMkLst>
          <pc:docMk/>
          <pc:sldMk cId="4183758163" sldId="1564"/>
        </pc:sldMkLst>
        <pc:spChg chg="mod">
          <ac:chgData name="Drgona, Jan" userId="8107277a-43fb-42e1-8aa0-684adf187181" providerId="ADAL" clId="{E6B83A9B-0670-4D2D-93BD-AC62E2749065}" dt="2024-03-14T18:52:02.394" v="24" actId="14100"/>
          <ac:spMkLst>
            <pc:docMk/>
            <pc:sldMk cId="4183758163" sldId="1564"/>
            <ac:spMk id="3" creationId="{701493D0-6FC9-4F74-9234-5244E31A139F}"/>
          </ac:spMkLst>
        </pc:spChg>
        <pc:spChg chg="mod">
          <ac:chgData name="Drgona, Jan" userId="8107277a-43fb-42e1-8aa0-684adf187181" providerId="ADAL" clId="{E6B83A9B-0670-4D2D-93BD-AC62E2749065}" dt="2024-03-23T12:58:25.802" v="33" actId="255"/>
          <ac:spMkLst>
            <pc:docMk/>
            <pc:sldMk cId="4183758163" sldId="1564"/>
            <ac:spMk id="6" creationId="{93957920-AE50-27AE-462E-854823865F8C}"/>
          </ac:spMkLst>
        </pc:spChg>
        <pc:spChg chg="mod">
          <ac:chgData name="Drgona, Jan" userId="8107277a-43fb-42e1-8aa0-684adf187181" providerId="ADAL" clId="{E6B83A9B-0670-4D2D-93BD-AC62E2749065}" dt="2024-03-23T12:58:34.657" v="35" actId="255"/>
          <ac:spMkLst>
            <pc:docMk/>
            <pc:sldMk cId="4183758163" sldId="1564"/>
            <ac:spMk id="7" creationId="{5C34AECD-DA66-B19E-3637-7E442AAFCB82}"/>
          </ac:spMkLst>
        </pc:spChg>
        <pc:spChg chg="mod">
          <ac:chgData name="Drgona, Jan" userId="8107277a-43fb-42e1-8aa0-684adf187181" providerId="ADAL" clId="{E6B83A9B-0670-4D2D-93BD-AC62E2749065}" dt="2024-03-23T12:58:21.479" v="32" actId="255"/>
          <ac:spMkLst>
            <pc:docMk/>
            <pc:sldMk cId="4183758163" sldId="1564"/>
            <ac:spMk id="9" creationId="{859BC3A0-A3C0-342E-B464-040D760D83CF}"/>
          </ac:spMkLst>
        </pc:spChg>
        <pc:spChg chg="mod">
          <ac:chgData name="Drgona, Jan" userId="8107277a-43fb-42e1-8aa0-684adf187181" providerId="ADAL" clId="{E6B83A9B-0670-4D2D-93BD-AC62E2749065}" dt="2024-03-23T12:58:30.081" v="34" actId="255"/>
          <ac:spMkLst>
            <pc:docMk/>
            <pc:sldMk cId="4183758163" sldId="1564"/>
            <ac:spMk id="10" creationId="{629154C2-A045-042B-67A5-0C9423F2DCE9}"/>
          </ac:spMkLst>
        </pc:spChg>
      </pc:sldChg>
      <pc:sldChg chg="modSp add mod">
        <pc:chgData name="Drgona, Jan" userId="8107277a-43fb-42e1-8aa0-684adf187181" providerId="ADAL" clId="{E6B83A9B-0670-4D2D-93BD-AC62E2749065}" dt="2024-03-23T13:00:22.640" v="46" actId="255"/>
        <pc:sldMkLst>
          <pc:docMk/>
          <pc:sldMk cId="3003398688" sldId="1565"/>
        </pc:sldMkLst>
        <pc:spChg chg="mod">
          <ac:chgData name="Drgona, Jan" userId="8107277a-43fb-42e1-8aa0-684adf187181" providerId="ADAL" clId="{E6B83A9B-0670-4D2D-93BD-AC62E2749065}" dt="2024-03-23T13:00:18.427" v="45" actId="255"/>
          <ac:spMkLst>
            <pc:docMk/>
            <pc:sldMk cId="3003398688" sldId="1565"/>
            <ac:spMk id="9" creationId="{D95DB90D-CF29-FB93-F0CA-92FB83D37A72}"/>
          </ac:spMkLst>
        </pc:spChg>
        <pc:spChg chg="mod">
          <ac:chgData name="Drgona, Jan" userId="8107277a-43fb-42e1-8aa0-684adf187181" providerId="ADAL" clId="{E6B83A9B-0670-4D2D-93BD-AC62E2749065}" dt="2024-03-23T13:00:22.640" v="46" actId="255"/>
          <ac:spMkLst>
            <pc:docMk/>
            <pc:sldMk cId="3003398688" sldId="1565"/>
            <ac:spMk id="10" creationId="{CD919618-14AD-F47A-AB11-6B2F7054A8C7}"/>
          </ac:spMkLst>
        </pc:spChg>
      </pc:sldChg>
      <pc:sldChg chg="del">
        <pc:chgData name="Drgona, Jan" userId="8107277a-43fb-42e1-8aa0-684adf187181" providerId="ADAL" clId="{E6B83A9B-0670-4D2D-93BD-AC62E2749065}" dt="2024-03-14T18:49:35.241" v="1" actId="47"/>
        <pc:sldMkLst>
          <pc:docMk/>
          <pc:sldMk cId="244208695" sldId="1566"/>
        </pc:sldMkLst>
      </pc:sldChg>
      <pc:sldChg chg="del">
        <pc:chgData name="Drgona, Jan" userId="8107277a-43fb-42e1-8aa0-684adf187181" providerId="ADAL" clId="{E6B83A9B-0670-4D2D-93BD-AC62E2749065}" dt="2024-03-14T18:49:34.108" v="0" actId="47"/>
        <pc:sldMkLst>
          <pc:docMk/>
          <pc:sldMk cId="1498945734" sldId="1567"/>
        </pc:sldMkLst>
      </pc:sldChg>
      <pc:sldChg chg="del">
        <pc:chgData name="Drgona, Jan" userId="8107277a-43fb-42e1-8aa0-684adf187181" providerId="ADAL" clId="{E6B83A9B-0670-4D2D-93BD-AC62E2749065}" dt="2024-03-14T18:49:47.479" v="3" actId="47"/>
        <pc:sldMkLst>
          <pc:docMk/>
          <pc:sldMk cId="863423033" sldId="1568"/>
        </pc:sldMkLst>
      </pc:sldChg>
      <pc:sldChg chg="del">
        <pc:chgData name="Drgona, Jan" userId="8107277a-43fb-42e1-8aa0-684adf187181" providerId="ADAL" clId="{E6B83A9B-0670-4D2D-93BD-AC62E2749065}" dt="2024-03-14T18:49:47.479" v="3" actId="47"/>
        <pc:sldMkLst>
          <pc:docMk/>
          <pc:sldMk cId="1425547273" sldId="1569"/>
        </pc:sldMkLst>
      </pc:sldChg>
      <pc:sldChg chg="del">
        <pc:chgData name="Drgona, Jan" userId="8107277a-43fb-42e1-8aa0-684adf187181" providerId="ADAL" clId="{E6B83A9B-0670-4D2D-93BD-AC62E2749065}" dt="2024-03-14T18:49:47.479" v="3" actId="47"/>
        <pc:sldMkLst>
          <pc:docMk/>
          <pc:sldMk cId="3570689918" sldId="1572"/>
        </pc:sldMkLst>
      </pc:sldChg>
      <pc:sldChg chg="del">
        <pc:chgData name="Drgona, Jan" userId="8107277a-43fb-42e1-8aa0-684adf187181" providerId="ADAL" clId="{E6B83A9B-0670-4D2D-93BD-AC62E2749065}" dt="2024-03-14T18:49:34.108" v="0" actId="47"/>
        <pc:sldMkLst>
          <pc:docMk/>
          <pc:sldMk cId="3625215353" sldId="1576"/>
        </pc:sldMkLst>
      </pc:sldChg>
      <pc:sldChg chg="del">
        <pc:chgData name="Drgona, Jan" userId="8107277a-43fb-42e1-8aa0-684adf187181" providerId="ADAL" clId="{E6B83A9B-0670-4D2D-93BD-AC62E2749065}" dt="2024-03-14T18:49:49.624" v="4" actId="47"/>
        <pc:sldMkLst>
          <pc:docMk/>
          <pc:sldMk cId="3905026010" sldId="1577"/>
        </pc:sldMkLst>
      </pc:sldChg>
      <pc:sldChg chg="modSp add mod">
        <pc:chgData name="Drgona, Jan" userId="8107277a-43fb-42e1-8aa0-684adf187181" providerId="ADAL" clId="{E6B83A9B-0670-4D2D-93BD-AC62E2749065}" dt="2024-03-14T18:51:12.083" v="17" actId="255"/>
        <pc:sldMkLst>
          <pc:docMk/>
          <pc:sldMk cId="985657584" sldId="1578"/>
        </pc:sldMkLst>
        <pc:spChg chg="mod">
          <ac:chgData name="Drgona, Jan" userId="8107277a-43fb-42e1-8aa0-684adf187181" providerId="ADAL" clId="{E6B83A9B-0670-4D2D-93BD-AC62E2749065}" dt="2024-03-14T18:51:12.083" v="17" actId="255"/>
          <ac:spMkLst>
            <pc:docMk/>
            <pc:sldMk cId="985657584" sldId="1578"/>
            <ac:spMk id="27" creationId="{3ED2EBDD-AD33-4C52-BFE0-7A3656EE491E}"/>
          </ac:spMkLst>
        </pc:spChg>
      </pc:sldChg>
      <pc:sldChg chg="modSp add mod">
        <pc:chgData name="Drgona, Jan" userId="8107277a-43fb-42e1-8aa0-684adf187181" providerId="ADAL" clId="{E6B83A9B-0670-4D2D-93BD-AC62E2749065}" dt="2024-03-23T12:58:09.033" v="31" actId="255"/>
        <pc:sldMkLst>
          <pc:docMk/>
          <pc:sldMk cId="3680583445" sldId="1579"/>
        </pc:sldMkLst>
        <pc:spChg chg="mod">
          <ac:chgData name="Drgona, Jan" userId="8107277a-43fb-42e1-8aa0-684adf187181" providerId="ADAL" clId="{E6B83A9B-0670-4D2D-93BD-AC62E2749065}" dt="2024-03-14T18:52:28.101" v="27" actId="255"/>
          <ac:spMkLst>
            <pc:docMk/>
            <pc:sldMk cId="3680583445" sldId="1579"/>
            <ac:spMk id="3" creationId="{701493D0-6FC9-4F74-9234-5244E31A139F}"/>
          </ac:spMkLst>
        </pc:spChg>
        <pc:spChg chg="mod">
          <ac:chgData name="Drgona, Jan" userId="8107277a-43fb-42e1-8aa0-684adf187181" providerId="ADAL" clId="{E6B83A9B-0670-4D2D-93BD-AC62E2749065}" dt="2024-03-23T12:58:09.033" v="31" actId="255"/>
          <ac:spMkLst>
            <pc:docMk/>
            <pc:sldMk cId="3680583445" sldId="1579"/>
            <ac:spMk id="4" creationId="{DD17F6C2-DB3D-3C69-625D-C7BFE439EE8F}"/>
          </ac:spMkLst>
        </pc:spChg>
        <pc:spChg chg="mod">
          <ac:chgData name="Drgona, Jan" userId="8107277a-43fb-42e1-8aa0-684adf187181" providerId="ADAL" clId="{E6B83A9B-0670-4D2D-93BD-AC62E2749065}" dt="2024-03-23T12:58:03.122" v="30" actId="255"/>
          <ac:spMkLst>
            <pc:docMk/>
            <pc:sldMk cId="3680583445" sldId="1579"/>
            <ac:spMk id="6" creationId="{93957920-AE50-27AE-462E-854823865F8C}"/>
          </ac:spMkLst>
        </pc:spChg>
        <pc:spChg chg="mod">
          <ac:chgData name="Drgona, Jan" userId="8107277a-43fb-42e1-8aa0-684adf187181" providerId="ADAL" clId="{E6B83A9B-0670-4D2D-93BD-AC62E2749065}" dt="2024-03-23T12:57:54.442" v="28" actId="255"/>
          <ac:spMkLst>
            <pc:docMk/>
            <pc:sldMk cId="3680583445" sldId="1579"/>
            <ac:spMk id="9" creationId="{859BC3A0-A3C0-342E-B464-040D760D83CF}"/>
          </ac:spMkLst>
        </pc:spChg>
        <pc:spChg chg="mod">
          <ac:chgData name="Drgona, Jan" userId="8107277a-43fb-42e1-8aa0-684adf187181" providerId="ADAL" clId="{E6B83A9B-0670-4D2D-93BD-AC62E2749065}" dt="2024-03-23T12:57:58.721" v="29" actId="255"/>
          <ac:spMkLst>
            <pc:docMk/>
            <pc:sldMk cId="3680583445" sldId="1579"/>
            <ac:spMk id="10" creationId="{629154C2-A045-042B-67A5-0C9423F2DCE9}"/>
          </ac:spMkLst>
        </pc:spChg>
      </pc:sldChg>
      <pc:sldChg chg="add">
        <pc:chgData name="Drgona, Jan" userId="8107277a-43fb-42e1-8aa0-684adf187181" providerId="ADAL" clId="{E6B83A9B-0670-4D2D-93BD-AC62E2749065}" dt="2024-03-14T18:49:38.545" v="2"/>
        <pc:sldMkLst>
          <pc:docMk/>
          <pc:sldMk cId="2336298119" sldId="1581"/>
        </pc:sldMkLst>
      </pc:sldChg>
      <pc:sldChg chg="add">
        <pc:chgData name="Drgona, Jan" userId="8107277a-43fb-42e1-8aa0-684adf187181" providerId="ADAL" clId="{E6B83A9B-0670-4D2D-93BD-AC62E2749065}" dt="2024-03-14T18:49:38.545" v="2"/>
        <pc:sldMkLst>
          <pc:docMk/>
          <pc:sldMk cId="3441127551" sldId="1583"/>
        </pc:sldMkLst>
      </pc:sldChg>
    </pc:docChg>
  </pc:docChgLst>
  <pc:docChgLst>
    <pc:chgData name="Drgona, Jan" userId="8107277a-43fb-42e1-8aa0-684adf187181" providerId="ADAL" clId="{7D6AD95E-6134-4BBF-B0F0-E01810B47E70}"/>
    <pc:docChg chg="custSel addSld delSld modSld sldOrd modSection">
      <pc:chgData name="Drgona, Jan" userId="8107277a-43fb-42e1-8aa0-684adf187181" providerId="ADAL" clId="{7D6AD95E-6134-4BBF-B0F0-E01810B47E70}" dt="2024-03-23T14:41:55.016" v="754"/>
      <pc:docMkLst>
        <pc:docMk/>
      </pc:docMkLst>
      <pc:sldChg chg="add mod modShow">
        <pc:chgData name="Drgona, Jan" userId="8107277a-43fb-42e1-8aa0-684adf187181" providerId="ADAL" clId="{7D6AD95E-6134-4BBF-B0F0-E01810B47E70}" dt="2024-03-23T14:41:08.277" v="751" actId="729"/>
        <pc:sldMkLst>
          <pc:docMk/>
          <pc:sldMk cId="1165423220" sldId="281"/>
        </pc:sldMkLst>
      </pc:sldChg>
      <pc:sldChg chg="modSp mod">
        <pc:chgData name="Drgona, Jan" userId="8107277a-43fb-42e1-8aa0-684adf187181" providerId="ADAL" clId="{7D6AD95E-6134-4BBF-B0F0-E01810B47E70}" dt="2024-03-23T13:28:54.101" v="750"/>
        <pc:sldMkLst>
          <pc:docMk/>
          <pc:sldMk cId="1152154647" sldId="1117"/>
        </pc:sldMkLst>
        <pc:spChg chg="mod">
          <ac:chgData name="Drgona, Jan" userId="8107277a-43fb-42e1-8aa0-684adf187181" providerId="ADAL" clId="{7D6AD95E-6134-4BBF-B0F0-E01810B47E70}" dt="2024-03-23T13:28:54.101" v="750"/>
          <ac:spMkLst>
            <pc:docMk/>
            <pc:sldMk cId="1152154647" sldId="1117"/>
            <ac:spMk id="13" creationId="{287B4DED-D644-4A84-BE35-448A62CEC19C}"/>
          </ac:spMkLst>
        </pc:spChg>
      </pc:sldChg>
      <pc:sldChg chg="add">
        <pc:chgData name="Drgona, Jan" userId="8107277a-43fb-42e1-8aa0-684adf187181" providerId="ADAL" clId="{7D6AD95E-6134-4BBF-B0F0-E01810B47E70}" dt="2024-03-23T13:03:05.528" v="3"/>
        <pc:sldMkLst>
          <pc:docMk/>
          <pc:sldMk cId="651697254" sldId="1357"/>
        </pc:sldMkLst>
      </pc:sldChg>
      <pc:sldChg chg="add">
        <pc:chgData name="Drgona, Jan" userId="8107277a-43fb-42e1-8aa0-684adf187181" providerId="ADAL" clId="{7D6AD95E-6134-4BBF-B0F0-E01810B47E70}" dt="2024-03-23T13:03:05.528" v="3"/>
        <pc:sldMkLst>
          <pc:docMk/>
          <pc:sldMk cId="892426157" sldId="1417"/>
        </pc:sldMkLst>
      </pc:sldChg>
      <pc:sldChg chg="modSp mod">
        <pc:chgData name="Drgona, Jan" userId="8107277a-43fb-42e1-8aa0-684adf187181" providerId="ADAL" clId="{7D6AD95E-6134-4BBF-B0F0-E01810B47E70}" dt="2024-03-23T13:24:13.338" v="646" actId="255"/>
        <pc:sldMkLst>
          <pc:docMk/>
          <pc:sldMk cId="3165259775" sldId="1498"/>
        </pc:sldMkLst>
        <pc:spChg chg="mod">
          <ac:chgData name="Drgona, Jan" userId="8107277a-43fb-42e1-8aa0-684adf187181" providerId="ADAL" clId="{7D6AD95E-6134-4BBF-B0F0-E01810B47E70}" dt="2024-03-23T13:21:52.835" v="548" actId="20577"/>
          <ac:spMkLst>
            <pc:docMk/>
            <pc:sldMk cId="3165259775" sldId="1498"/>
            <ac:spMk id="2" creationId="{7F5FD97D-AD65-A14D-A584-DF7F474A1613}"/>
          </ac:spMkLst>
        </pc:spChg>
        <pc:spChg chg="mod">
          <ac:chgData name="Drgona, Jan" userId="8107277a-43fb-42e1-8aa0-684adf187181" providerId="ADAL" clId="{7D6AD95E-6134-4BBF-B0F0-E01810B47E70}" dt="2024-03-23T13:24:13.338" v="646" actId="255"/>
          <ac:spMkLst>
            <pc:docMk/>
            <pc:sldMk cId="3165259775" sldId="1498"/>
            <ac:spMk id="29" creationId="{0ABFE510-24D3-46CD-8696-49445646B79A}"/>
          </ac:spMkLst>
        </pc:spChg>
      </pc:sldChg>
      <pc:sldChg chg="ord">
        <pc:chgData name="Drgona, Jan" userId="8107277a-43fb-42e1-8aa0-684adf187181" providerId="ADAL" clId="{7D6AD95E-6134-4BBF-B0F0-E01810B47E70}" dt="2024-03-23T14:41:55.016" v="754"/>
        <pc:sldMkLst>
          <pc:docMk/>
          <pc:sldMk cId="3003398688" sldId="1565"/>
        </pc:sldMkLst>
      </pc:sldChg>
      <pc:sldChg chg="del">
        <pc:chgData name="Drgona, Jan" userId="8107277a-43fb-42e1-8aa0-684adf187181" providerId="ADAL" clId="{7D6AD95E-6134-4BBF-B0F0-E01810B47E70}" dt="2024-03-23T13:02:51.771" v="2" actId="47"/>
        <pc:sldMkLst>
          <pc:docMk/>
          <pc:sldMk cId="3680583445" sldId="1579"/>
        </pc:sldMkLst>
      </pc:sldChg>
      <pc:sldChg chg="modSp add mod">
        <pc:chgData name="Drgona, Jan" userId="8107277a-43fb-42e1-8aa0-684adf187181" providerId="ADAL" clId="{7D6AD95E-6134-4BBF-B0F0-E01810B47E70}" dt="2024-03-23T13:03:59.077" v="26" actId="14100"/>
        <pc:sldMkLst>
          <pc:docMk/>
          <pc:sldMk cId="938749867" sldId="1582"/>
        </pc:sldMkLst>
        <pc:spChg chg="mod">
          <ac:chgData name="Drgona, Jan" userId="8107277a-43fb-42e1-8aa0-684adf187181" providerId="ADAL" clId="{7D6AD95E-6134-4BBF-B0F0-E01810B47E70}" dt="2024-03-23T13:03:59.077" v="26" actId="14100"/>
          <ac:spMkLst>
            <pc:docMk/>
            <pc:sldMk cId="938749867" sldId="1582"/>
            <ac:spMk id="4" creationId="{DD17F6C2-DB3D-3C69-625D-C7BFE439EE8F}"/>
          </ac:spMkLst>
        </pc:spChg>
      </pc:sldChg>
      <pc:sldChg chg="mod ord modShow">
        <pc:chgData name="Drgona, Jan" userId="8107277a-43fb-42e1-8aa0-684adf187181" providerId="ADAL" clId="{7D6AD95E-6134-4BBF-B0F0-E01810B47E70}" dt="2024-03-23T13:26:03.337" v="701"/>
        <pc:sldMkLst>
          <pc:docMk/>
          <pc:sldMk cId="3441127551" sldId="1583"/>
        </pc:sldMkLst>
      </pc:sldChg>
      <pc:sldChg chg="addSp delSp modSp new mod">
        <pc:chgData name="Drgona, Jan" userId="8107277a-43fb-42e1-8aa0-684adf187181" providerId="ADAL" clId="{7D6AD95E-6134-4BBF-B0F0-E01810B47E70}" dt="2024-03-23T13:25:27.955" v="699" actId="14100"/>
        <pc:sldMkLst>
          <pc:docMk/>
          <pc:sldMk cId="1107834918" sldId="1584"/>
        </pc:sldMkLst>
        <pc:spChg chg="mod">
          <ac:chgData name="Drgona, Jan" userId="8107277a-43fb-42e1-8aa0-684adf187181" providerId="ADAL" clId="{7D6AD95E-6134-4BBF-B0F0-E01810B47E70}" dt="2024-03-23T13:09:59.491" v="70" actId="20577"/>
          <ac:spMkLst>
            <pc:docMk/>
            <pc:sldMk cId="1107834918" sldId="1584"/>
            <ac:spMk id="3" creationId="{CB8D0DE5-B594-D5D5-4418-620E0E1FD691}"/>
          </ac:spMkLst>
        </pc:spChg>
        <pc:spChg chg="del">
          <ac:chgData name="Drgona, Jan" userId="8107277a-43fb-42e1-8aa0-684adf187181" providerId="ADAL" clId="{7D6AD95E-6134-4BBF-B0F0-E01810B47E70}" dt="2024-03-23T13:09:48.461" v="28" actId="478"/>
          <ac:spMkLst>
            <pc:docMk/>
            <pc:sldMk cId="1107834918" sldId="1584"/>
            <ac:spMk id="4" creationId="{02F6DD24-A90D-CADE-75DB-8B102095A9F3}"/>
          </ac:spMkLst>
        </pc:spChg>
        <pc:spChg chg="add mod">
          <ac:chgData name="Drgona, Jan" userId="8107277a-43fb-42e1-8aa0-684adf187181" providerId="ADAL" clId="{7D6AD95E-6134-4BBF-B0F0-E01810B47E70}" dt="2024-03-23T13:24:00.134" v="644" actId="207"/>
          <ac:spMkLst>
            <pc:docMk/>
            <pc:sldMk cId="1107834918" sldId="1584"/>
            <ac:spMk id="8" creationId="{37D6EC42-B512-1481-D6E2-BE5EECEF2712}"/>
          </ac:spMkLst>
        </pc:spChg>
        <pc:spChg chg="add mod">
          <ac:chgData name="Drgona, Jan" userId="8107277a-43fb-42e1-8aa0-684adf187181" providerId="ADAL" clId="{7D6AD95E-6134-4BBF-B0F0-E01810B47E70}" dt="2024-03-23T13:24:05.320" v="645" actId="207"/>
          <ac:spMkLst>
            <pc:docMk/>
            <pc:sldMk cId="1107834918" sldId="1584"/>
            <ac:spMk id="10" creationId="{A6FA7055-7DF8-5A2B-AF7B-3560956D7E6B}"/>
          </ac:spMkLst>
        </pc:spChg>
        <pc:spChg chg="add del mod">
          <ac:chgData name="Drgona, Jan" userId="8107277a-43fb-42e1-8aa0-684adf187181" providerId="ADAL" clId="{7D6AD95E-6134-4BBF-B0F0-E01810B47E70}" dt="2024-03-23T13:22:18.322" v="549" actId="478"/>
          <ac:spMkLst>
            <pc:docMk/>
            <pc:sldMk cId="1107834918" sldId="1584"/>
            <ac:spMk id="15" creationId="{87E92BAB-BE2E-A7C3-A534-EBE49FC43727}"/>
          </ac:spMkLst>
        </pc:spChg>
        <pc:spChg chg="add mod">
          <ac:chgData name="Drgona, Jan" userId="8107277a-43fb-42e1-8aa0-684adf187181" providerId="ADAL" clId="{7D6AD95E-6134-4BBF-B0F0-E01810B47E70}" dt="2024-03-23T13:21:42.298" v="547" actId="255"/>
          <ac:spMkLst>
            <pc:docMk/>
            <pc:sldMk cId="1107834918" sldId="1584"/>
            <ac:spMk id="17" creationId="{3BF702D4-5F47-B2EE-4E74-FDCF0AB01496}"/>
          </ac:spMkLst>
        </pc:spChg>
        <pc:spChg chg="add mod">
          <ac:chgData name="Drgona, Jan" userId="8107277a-43fb-42e1-8aa0-684adf187181" providerId="ADAL" clId="{7D6AD95E-6134-4BBF-B0F0-E01810B47E70}" dt="2024-03-23T13:24:56.426" v="677" actId="1076"/>
          <ac:spMkLst>
            <pc:docMk/>
            <pc:sldMk cId="1107834918" sldId="1584"/>
            <ac:spMk id="18" creationId="{E137D2E1-9D67-4387-0C6C-3F9D8AE9F88D}"/>
          </ac:spMkLst>
        </pc:spChg>
        <pc:picChg chg="add mod">
          <ac:chgData name="Drgona, Jan" userId="8107277a-43fb-42e1-8aa0-684adf187181" providerId="ADAL" clId="{7D6AD95E-6134-4BBF-B0F0-E01810B47E70}" dt="2024-03-23T13:19:45.811" v="509" actId="1035"/>
          <ac:picMkLst>
            <pc:docMk/>
            <pc:sldMk cId="1107834918" sldId="1584"/>
            <ac:picMk id="6" creationId="{7AE084C8-D27B-B120-29D9-193F6FF290D5}"/>
          </ac:picMkLst>
        </pc:picChg>
        <pc:picChg chg="add mod">
          <ac:chgData name="Drgona, Jan" userId="8107277a-43fb-42e1-8aa0-684adf187181" providerId="ADAL" clId="{7D6AD95E-6134-4BBF-B0F0-E01810B47E70}" dt="2024-03-23T13:25:02.930" v="684" actId="1037"/>
          <ac:picMkLst>
            <pc:docMk/>
            <pc:sldMk cId="1107834918" sldId="1584"/>
            <ac:picMk id="12" creationId="{A9D83ED3-23E3-264C-1BA6-70A0981DE24D}"/>
          </ac:picMkLst>
        </pc:picChg>
        <pc:picChg chg="add mod modCrop">
          <ac:chgData name="Drgona, Jan" userId="8107277a-43fb-42e1-8aa0-684adf187181" providerId="ADAL" clId="{7D6AD95E-6134-4BBF-B0F0-E01810B47E70}" dt="2024-03-23T13:25:27.955" v="699" actId="14100"/>
          <ac:picMkLst>
            <pc:docMk/>
            <pc:sldMk cId="1107834918" sldId="1584"/>
            <ac:picMk id="14" creationId="{E514807B-F192-BB62-36AF-91D571C72D52}"/>
          </ac:picMkLst>
        </pc:picChg>
        <pc:picChg chg="add mod">
          <ac:chgData name="Drgona, Jan" userId="8107277a-43fb-42e1-8aa0-684adf187181" providerId="ADAL" clId="{7D6AD95E-6134-4BBF-B0F0-E01810B47E70}" dt="2024-03-23T13:19:40.011" v="505" actId="14100"/>
          <ac:picMkLst>
            <pc:docMk/>
            <pc:sldMk cId="1107834918" sldId="1584"/>
            <ac:picMk id="1026" creationId="{8EB46574-0F73-0A9D-9EE6-FE6991848650}"/>
          </ac:picMkLst>
        </pc:picChg>
      </pc:sldChg>
      <pc:sldChg chg="add">
        <pc:chgData name="Drgona, Jan" userId="8107277a-43fb-42e1-8aa0-684adf187181" providerId="ADAL" clId="{7D6AD95E-6134-4BBF-B0F0-E01810B47E70}" dt="2024-03-23T14:41:25.856" v="752"/>
        <pc:sldMkLst>
          <pc:docMk/>
          <pc:sldMk cId="1628404874" sldId="1585"/>
        </pc:sldMkLst>
      </pc:sldChg>
      <pc:sldChg chg="add">
        <pc:chgData name="Drgona, Jan" userId="8107277a-43fb-42e1-8aa0-684adf187181" providerId="ADAL" clId="{7D6AD95E-6134-4BBF-B0F0-E01810B47E70}" dt="2024-03-23T14:41:25.856" v="752"/>
        <pc:sldMkLst>
          <pc:docMk/>
          <pc:sldMk cId="4284727615" sldId="1586"/>
        </pc:sldMkLst>
      </pc:sldChg>
    </pc:docChg>
  </pc:docChgLst>
  <pc:docChgLst>
    <pc:chgData name="Vrabie, Draguna L" userId="5fc142ba-b1bd-4c45-a69d-7917f837c21f" providerId="ADAL" clId="{D4AF5DD8-5F86-DA49-AA92-E3B2BC31172B}"/>
    <pc:docChg chg="modSld">
      <pc:chgData name="Vrabie, Draguna L" userId="5fc142ba-b1bd-4c45-a69d-7917f837c21f" providerId="ADAL" clId="{D4AF5DD8-5F86-DA49-AA92-E3B2BC31172B}" dt="2024-03-02T01:11:54.250" v="2" actId="27918"/>
      <pc:docMkLst>
        <pc:docMk/>
      </pc:docMkLst>
      <pc:sldChg chg="mod">
        <pc:chgData name="Vrabie, Draguna L" userId="5fc142ba-b1bd-4c45-a69d-7917f837c21f" providerId="ADAL" clId="{D4AF5DD8-5F86-DA49-AA92-E3B2BC31172B}" dt="2024-03-02T01:11:54.250" v="2" actId="27918"/>
        <pc:sldMkLst>
          <pc:docMk/>
          <pc:sldMk cId="3570689918" sldId="1572"/>
        </pc:sldMkLst>
      </pc:sldChg>
    </pc:docChg>
  </pc:docChgLst>
  <pc:docChgLst>
    <pc:chgData name="Shapiro, Madelyn R" userId="78b39015-e857-4007-8c8e-a1660fc59ebb" providerId="ADAL" clId="{3E26F018-F7D6-3246-AE7F-EF3B4133DAFD}"/>
    <pc:docChg chg="undo redo custSel addSld modSld modSection">
      <pc:chgData name="Shapiro, Madelyn R" userId="78b39015-e857-4007-8c8e-a1660fc59ebb" providerId="ADAL" clId="{3E26F018-F7D6-3246-AE7F-EF3B4133DAFD}" dt="2024-02-22T21:50:13.602" v="631" actId="20577"/>
      <pc:docMkLst>
        <pc:docMk/>
      </pc:docMkLst>
      <pc:sldChg chg="modSp mod">
        <pc:chgData name="Shapiro, Madelyn R" userId="78b39015-e857-4007-8c8e-a1660fc59ebb" providerId="ADAL" clId="{3E26F018-F7D6-3246-AE7F-EF3B4133DAFD}" dt="2024-02-22T19:22:21.254" v="360" actId="20577"/>
        <pc:sldMkLst>
          <pc:docMk/>
          <pc:sldMk cId="180730141" sldId="261"/>
        </pc:sldMkLst>
        <pc:spChg chg="mod">
          <ac:chgData name="Shapiro, Madelyn R" userId="78b39015-e857-4007-8c8e-a1660fc59ebb" providerId="ADAL" clId="{3E26F018-F7D6-3246-AE7F-EF3B4133DAFD}" dt="2024-02-22T19:22:21.254" v="360" actId="20577"/>
          <ac:spMkLst>
            <pc:docMk/>
            <pc:sldMk cId="180730141" sldId="261"/>
            <ac:spMk id="2" creationId="{C5C5F38A-AB8C-D2AC-87D1-ABBD39E861CC}"/>
          </ac:spMkLst>
        </pc:spChg>
        <pc:spChg chg="mod">
          <ac:chgData name="Shapiro, Madelyn R" userId="78b39015-e857-4007-8c8e-a1660fc59ebb" providerId="ADAL" clId="{3E26F018-F7D6-3246-AE7F-EF3B4133DAFD}" dt="2024-02-22T19:17:51.050" v="84" actId="120"/>
          <ac:spMkLst>
            <pc:docMk/>
            <pc:sldMk cId="180730141" sldId="261"/>
            <ac:spMk id="3" creationId="{6ADC3202-AF5F-AB99-2789-C8875D561C48}"/>
          </ac:spMkLst>
        </pc:spChg>
        <pc:spChg chg="mod">
          <ac:chgData name="Shapiro, Madelyn R" userId="78b39015-e857-4007-8c8e-a1660fc59ebb" providerId="ADAL" clId="{3E26F018-F7D6-3246-AE7F-EF3B4133DAFD}" dt="2024-02-22T19:19:31.925" v="165" actId="20577"/>
          <ac:spMkLst>
            <pc:docMk/>
            <pc:sldMk cId="180730141" sldId="261"/>
            <ac:spMk id="4" creationId="{FE069363-B2BC-46DD-7198-8C9633662879}"/>
          </ac:spMkLst>
        </pc:spChg>
      </pc:sldChg>
      <pc:sldChg chg="mod modShow modNotesTx">
        <pc:chgData name="Shapiro, Madelyn R" userId="78b39015-e857-4007-8c8e-a1660fc59ebb" providerId="ADAL" clId="{3E26F018-F7D6-3246-AE7F-EF3B4133DAFD}" dt="2024-02-22T21:50:13.602" v="631" actId="20577"/>
        <pc:sldMkLst>
          <pc:docMk/>
          <pc:sldMk cId="1736185236" sldId="1500"/>
        </pc:sldMkLst>
      </pc:sldChg>
      <pc:sldChg chg="mod modShow">
        <pc:chgData name="Shapiro, Madelyn R" userId="78b39015-e857-4007-8c8e-a1660fc59ebb" providerId="ADAL" clId="{3E26F018-F7D6-3246-AE7F-EF3B4133DAFD}" dt="2024-02-22T20:32:19.774" v="629" actId="729"/>
        <pc:sldMkLst>
          <pc:docMk/>
          <pc:sldMk cId="669509557" sldId="1526"/>
        </pc:sldMkLst>
      </pc:sldChg>
      <pc:sldChg chg="mod modShow">
        <pc:chgData name="Shapiro, Madelyn R" userId="78b39015-e857-4007-8c8e-a1660fc59ebb" providerId="ADAL" clId="{3E26F018-F7D6-3246-AE7F-EF3B4133DAFD}" dt="2024-02-22T20:32:19.774" v="629" actId="729"/>
        <pc:sldMkLst>
          <pc:docMk/>
          <pc:sldMk cId="2988280245" sldId="1527"/>
        </pc:sldMkLst>
      </pc:sldChg>
      <pc:sldChg chg="mod modShow">
        <pc:chgData name="Shapiro, Madelyn R" userId="78b39015-e857-4007-8c8e-a1660fc59ebb" providerId="ADAL" clId="{3E26F018-F7D6-3246-AE7F-EF3B4133DAFD}" dt="2024-02-22T20:32:19.774" v="629" actId="729"/>
        <pc:sldMkLst>
          <pc:docMk/>
          <pc:sldMk cId="244208695" sldId="1566"/>
        </pc:sldMkLst>
      </pc:sldChg>
      <pc:sldChg chg="mod modShow">
        <pc:chgData name="Shapiro, Madelyn R" userId="78b39015-e857-4007-8c8e-a1660fc59ebb" providerId="ADAL" clId="{3E26F018-F7D6-3246-AE7F-EF3B4133DAFD}" dt="2024-02-22T20:32:19.774" v="629" actId="729"/>
        <pc:sldMkLst>
          <pc:docMk/>
          <pc:sldMk cId="1498945734" sldId="1567"/>
        </pc:sldMkLst>
      </pc:sldChg>
      <pc:sldChg chg="addSp delSp modSp mod">
        <pc:chgData name="Shapiro, Madelyn R" userId="78b39015-e857-4007-8c8e-a1660fc59ebb" providerId="ADAL" clId="{3E26F018-F7D6-3246-AE7F-EF3B4133DAFD}" dt="2024-02-22T19:30:11.753" v="628" actId="1076"/>
        <pc:sldMkLst>
          <pc:docMk/>
          <pc:sldMk cId="863423033" sldId="1568"/>
        </pc:sldMkLst>
        <pc:spChg chg="mod">
          <ac:chgData name="Shapiro, Madelyn R" userId="78b39015-e857-4007-8c8e-a1660fc59ebb" providerId="ADAL" clId="{3E26F018-F7D6-3246-AE7F-EF3B4133DAFD}" dt="2024-02-22T19:23:41.799" v="440" actId="20577"/>
          <ac:spMkLst>
            <pc:docMk/>
            <pc:sldMk cId="863423033" sldId="1568"/>
            <ac:spMk id="3" creationId="{42A1804A-DFB6-1259-1C41-F7B9474BBDE0}"/>
          </ac:spMkLst>
        </pc:spChg>
        <pc:spChg chg="mod">
          <ac:chgData name="Shapiro, Madelyn R" userId="78b39015-e857-4007-8c8e-a1660fc59ebb" providerId="ADAL" clId="{3E26F018-F7D6-3246-AE7F-EF3B4133DAFD}" dt="2024-02-22T19:24:56.032" v="478" actId="1035"/>
          <ac:spMkLst>
            <pc:docMk/>
            <pc:sldMk cId="863423033" sldId="1568"/>
            <ac:spMk id="6" creationId="{06EDC76D-CC72-38DC-56C3-CF6A858E84CD}"/>
          </ac:spMkLst>
        </pc:spChg>
        <pc:spChg chg="mod">
          <ac:chgData name="Shapiro, Madelyn R" userId="78b39015-e857-4007-8c8e-a1660fc59ebb" providerId="ADAL" clId="{3E26F018-F7D6-3246-AE7F-EF3B4133DAFD}" dt="2024-02-22T19:24:56.032" v="478" actId="1035"/>
          <ac:spMkLst>
            <pc:docMk/>
            <pc:sldMk cId="863423033" sldId="1568"/>
            <ac:spMk id="7" creationId="{759ED5BC-547D-07D6-70C2-20E049C76A5E}"/>
          </ac:spMkLst>
        </pc:spChg>
        <pc:spChg chg="mod">
          <ac:chgData name="Shapiro, Madelyn R" userId="78b39015-e857-4007-8c8e-a1660fc59ebb" providerId="ADAL" clId="{3E26F018-F7D6-3246-AE7F-EF3B4133DAFD}" dt="2024-02-22T19:24:56.032" v="478" actId="1035"/>
          <ac:spMkLst>
            <pc:docMk/>
            <pc:sldMk cId="863423033" sldId="1568"/>
            <ac:spMk id="8" creationId="{8DADD4D1-8338-7983-B439-E573ECB34C4F}"/>
          </ac:spMkLst>
        </pc:spChg>
        <pc:spChg chg="add del mod">
          <ac:chgData name="Shapiro, Madelyn R" userId="78b39015-e857-4007-8c8e-a1660fc59ebb" providerId="ADAL" clId="{3E26F018-F7D6-3246-AE7F-EF3B4133DAFD}" dt="2024-02-22T19:24:45.514" v="468" actId="478"/>
          <ac:spMkLst>
            <pc:docMk/>
            <pc:sldMk cId="863423033" sldId="1568"/>
            <ac:spMk id="10" creationId="{591D1A14-7D76-EEC8-2DD3-1A88F42DD35B}"/>
          </ac:spMkLst>
        </pc:spChg>
        <pc:spChg chg="mod">
          <ac:chgData name="Shapiro, Madelyn R" userId="78b39015-e857-4007-8c8e-a1660fc59ebb" providerId="ADAL" clId="{3E26F018-F7D6-3246-AE7F-EF3B4133DAFD}" dt="2024-02-22T19:24:56.032" v="478" actId="1035"/>
          <ac:spMkLst>
            <pc:docMk/>
            <pc:sldMk cId="863423033" sldId="1568"/>
            <ac:spMk id="11" creationId="{2FFD0066-1D79-3F7A-8DC4-440AE647C053}"/>
          </ac:spMkLst>
        </pc:spChg>
        <pc:spChg chg="add del mod">
          <ac:chgData name="Shapiro, Madelyn R" userId="78b39015-e857-4007-8c8e-a1660fc59ebb" providerId="ADAL" clId="{3E26F018-F7D6-3246-AE7F-EF3B4133DAFD}" dt="2024-02-22T19:26:21.288" v="531" actId="478"/>
          <ac:spMkLst>
            <pc:docMk/>
            <pc:sldMk cId="863423033" sldId="1568"/>
            <ac:spMk id="14" creationId="{CCB6D8D4-CD1A-B4B1-42FF-3CF2C34FDFBE}"/>
          </ac:spMkLst>
        </pc:spChg>
        <pc:spChg chg="mod">
          <ac:chgData name="Shapiro, Madelyn R" userId="78b39015-e857-4007-8c8e-a1660fc59ebb" providerId="ADAL" clId="{3E26F018-F7D6-3246-AE7F-EF3B4133DAFD}" dt="2024-02-22T19:24:56.032" v="478" actId="1035"/>
          <ac:spMkLst>
            <pc:docMk/>
            <pc:sldMk cId="863423033" sldId="1568"/>
            <ac:spMk id="15" creationId="{177EB705-014A-219D-ED87-3596F470BDF9}"/>
          </ac:spMkLst>
        </pc:spChg>
        <pc:spChg chg="mod">
          <ac:chgData name="Shapiro, Madelyn R" userId="78b39015-e857-4007-8c8e-a1660fc59ebb" providerId="ADAL" clId="{3E26F018-F7D6-3246-AE7F-EF3B4133DAFD}" dt="2024-02-22T19:27:39.577" v="586" actId="20577"/>
          <ac:spMkLst>
            <pc:docMk/>
            <pc:sldMk cId="863423033" sldId="1568"/>
            <ac:spMk id="17" creationId="{7A002B00-998A-3089-2096-63C0458AC502}"/>
          </ac:spMkLst>
        </pc:spChg>
        <pc:spChg chg="mod">
          <ac:chgData name="Shapiro, Madelyn R" userId="78b39015-e857-4007-8c8e-a1660fc59ebb" providerId="ADAL" clId="{3E26F018-F7D6-3246-AE7F-EF3B4133DAFD}" dt="2024-02-22T19:24:56.032" v="478" actId="1035"/>
          <ac:spMkLst>
            <pc:docMk/>
            <pc:sldMk cId="863423033" sldId="1568"/>
            <ac:spMk id="18" creationId="{49A927AD-7823-6719-7BB7-24A1070D6241}"/>
          </ac:spMkLst>
        </pc:spChg>
        <pc:spChg chg="add mod">
          <ac:chgData name="Shapiro, Madelyn R" userId="78b39015-e857-4007-8c8e-a1660fc59ebb" providerId="ADAL" clId="{3E26F018-F7D6-3246-AE7F-EF3B4133DAFD}" dt="2024-02-22T19:30:11.753" v="628" actId="1076"/>
          <ac:spMkLst>
            <pc:docMk/>
            <pc:sldMk cId="863423033" sldId="1568"/>
            <ac:spMk id="23" creationId="{798E66F6-A6E5-2D3A-C40E-25615D31A75B}"/>
          </ac:spMkLst>
        </pc:spChg>
        <pc:spChg chg="mod topLvl">
          <ac:chgData name="Shapiro, Madelyn R" userId="78b39015-e857-4007-8c8e-a1660fc59ebb" providerId="ADAL" clId="{3E26F018-F7D6-3246-AE7F-EF3B4133DAFD}" dt="2024-02-22T19:26:59.305" v="562" actId="14100"/>
          <ac:spMkLst>
            <pc:docMk/>
            <pc:sldMk cId="863423033" sldId="1568"/>
            <ac:spMk id="24" creationId="{851776F3-F729-01F7-A842-9CA15662356C}"/>
          </ac:spMkLst>
        </pc:spChg>
        <pc:spChg chg="mod">
          <ac:chgData name="Shapiro, Madelyn R" userId="78b39015-e857-4007-8c8e-a1660fc59ebb" providerId="ADAL" clId="{3E26F018-F7D6-3246-AE7F-EF3B4133DAFD}" dt="2024-02-22T19:27:18.737" v="580" actId="1037"/>
          <ac:spMkLst>
            <pc:docMk/>
            <pc:sldMk cId="863423033" sldId="1568"/>
            <ac:spMk id="29" creationId="{451D3AF6-326D-7AED-0FB6-03FB4189A2EA}"/>
          </ac:spMkLst>
        </pc:spChg>
        <pc:spChg chg="mod">
          <ac:chgData name="Shapiro, Madelyn R" userId="78b39015-e857-4007-8c8e-a1660fc59ebb" providerId="ADAL" clId="{3E26F018-F7D6-3246-AE7F-EF3B4133DAFD}" dt="2024-02-22T19:27:18.737" v="580" actId="1037"/>
          <ac:spMkLst>
            <pc:docMk/>
            <pc:sldMk cId="863423033" sldId="1568"/>
            <ac:spMk id="30" creationId="{67880B23-5AAF-8271-2DEC-082EF64491C9}"/>
          </ac:spMkLst>
        </pc:spChg>
        <pc:spChg chg="mod">
          <ac:chgData name="Shapiro, Madelyn R" userId="78b39015-e857-4007-8c8e-a1660fc59ebb" providerId="ADAL" clId="{3E26F018-F7D6-3246-AE7F-EF3B4133DAFD}" dt="2024-02-22T19:27:18.737" v="580" actId="1037"/>
          <ac:spMkLst>
            <pc:docMk/>
            <pc:sldMk cId="863423033" sldId="1568"/>
            <ac:spMk id="31" creationId="{1735357B-E60D-F81B-8401-5D94749070D5}"/>
          </ac:spMkLst>
        </pc:spChg>
        <pc:grpChg chg="add mod">
          <ac:chgData name="Shapiro, Madelyn R" userId="78b39015-e857-4007-8c8e-a1660fc59ebb" providerId="ADAL" clId="{3E26F018-F7D6-3246-AE7F-EF3B4133DAFD}" dt="2024-02-22T19:26:51.922" v="561" actId="1035"/>
          <ac:grpSpMkLst>
            <pc:docMk/>
            <pc:sldMk cId="863423033" sldId="1568"/>
            <ac:grpSpMk id="4" creationId="{1296D10C-DDA4-33C8-F380-C66494B64655}"/>
          </ac:grpSpMkLst>
        </pc:grpChg>
        <pc:grpChg chg="mod">
          <ac:chgData name="Shapiro, Madelyn R" userId="78b39015-e857-4007-8c8e-a1660fc59ebb" providerId="ADAL" clId="{3E26F018-F7D6-3246-AE7F-EF3B4133DAFD}" dt="2024-02-22T19:24:56.032" v="478" actId="1035"/>
          <ac:grpSpMkLst>
            <pc:docMk/>
            <pc:sldMk cId="863423033" sldId="1568"/>
            <ac:grpSpMk id="19" creationId="{DFF9AEB1-9912-E024-B2FA-9E171E9E8467}"/>
          </ac:grpSpMkLst>
        </pc:grpChg>
        <pc:grpChg chg="del mod">
          <ac:chgData name="Shapiro, Madelyn R" userId="78b39015-e857-4007-8c8e-a1660fc59ebb" providerId="ADAL" clId="{3E26F018-F7D6-3246-AE7F-EF3B4133DAFD}" dt="2024-02-22T19:23:51.431" v="441" actId="165"/>
          <ac:grpSpMkLst>
            <pc:docMk/>
            <pc:sldMk cId="863423033" sldId="1568"/>
            <ac:grpSpMk id="32" creationId="{1CD72EA6-5182-B516-C8CB-0FB8974BF1DD}"/>
          </ac:grpSpMkLst>
        </pc:grpChg>
        <pc:picChg chg="mod">
          <ac:chgData name="Shapiro, Madelyn R" userId="78b39015-e857-4007-8c8e-a1660fc59ebb" providerId="ADAL" clId="{3E26F018-F7D6-3246-AE7F-EF3B4133DAFD}" dt="2024-02-22T19:24:56.032" v="478" actId="1035"/>
          <ac:picMkLst>
            <pc:docMk/>
            <pc:sldMk cId="863423033" sldId="1568"/>
            <ac:picMk id="5" creationId="{7D887998-7121-C1B5-6973-2829A8A3EAF5}"/>
          </ac:picMkLst>
        </pc:picChg>
        <pc:picChg chg="mod">
          <ac:chgData name="Shapiro, Madelyn R" userId="78b39015-e857-4007-8c8e-a1660fc59ebb" providerId="ADAL" clId="{3E26F018-F7D6-3246-AE7F-EF3B4133DAFD}" dt="2024-02-22T19:24:56.032" v="478" actId="1035"/>
          <ac:picMkLst>
            <pc:docMk/>
            <pc:sldMk cId="863423033" sldId="1568"/>
            <ac:picMk id="9" creationId="{83895018-1685-DE14-B965-470F8F3D45FA}"/>
          </ac:picMkLst>
        </pc:picChg>
        <pc:picChg chg="mod">
          <ac:chgData name="Shapiro, Madelyn R" userId="78b39015-e857-4007-8c8e-a1660fc59ebb" providerId="ADAL" clId="{3E26F018-F7D6-3246-AE7F-EF3B4133DAFD}" dt="2024-02-22T19:24:56.032" v="478" actId="1035"/>
          <ac:picMkLst>
            <pc:docMk/>
            <pc:sldMk cId="863423033" sldId="1568"/>
            <ac:picMk id="12" creationId="{07DD5113-CC52-4A4B-8F8C-5E940DA3811F}"/>
          </ac:picMkLst>
        </pc:picChg>
        <pc:picChg chg="mod">
          <ac:chgData name="Shapiro, Madelyn R" userId="78b39015-e857-4007-8c8e-a1660fc59ebb" providerId="ADAL" clId="{3E26F018-F7D6-3246-AE7F-EF3B4133DAFD}" dt="2024-02-22T19:24:56.032" v="478" actId="1035"/>
          <ac:picMkLst>
            <pc:docMk/>
            <pc:sldMk cId="863423033" sldId="1568"/>
            <ac:picMk id="13" creationId="{0A3BA73B-D547-A15B-C5A5-F82297ECB188}"/>
          </ac:picMkLst>
        </pc:picChg>
        <pc:picChg chg="mod">
          <ac:chgData name="Shapiro, Madelyn R" userId="78b39015-e857-4007-8c8e-a1660fc59ebb" providerId="ADAL" clId="{3E26F018-F7D6-3246-AE7F-EF3B4133DAFD}" dt="2024-02-22T19:24:56.032" v="478" actId="1035"/>
          <ac:picMkLst>
            <pc:docMk/>
            <pc:sldMk cId="863423033" sldId="1568"/>
            <ac:picMk id="16" creationId="{5D760D82-E30E-0941-9EC9-4983485860DC}"/>
          </ac:picMkLst>
        </pc:picChg>
        <pc:picChg chg="mod topLvl">
          <ac:chgData name="Shapiro, Madelyn R" userId="78b39015-e857-4007-8c8e-a1660fc59ebb" providerId="ADAL" clId="{3E26F018-F7D6-3246-AE7F-EF3B4133DAFD}" dt="2024-02-22T19:23:57.785" v="442" actId="164"/>
          <ac:picMkLst>
            <pc:docMk/>
            <pc:sldMk cId="863423033" sldId="1568"/>
            <ac:picMk id="20" creationId="{B120548A-2DC5-3020-079F-422979D05744}"/>
          </ac:picMkLst>
        </pc:picChg>
        <pc:picChg chg="add mod">
          <ac:chgData name="Shapiro, Madelyn R" userId="78b39015-e857-4007-8c8e-a1660fc59ebb" providerId="ADAL" clId="{3E26F018-F7D6-3246-AE7F-EF3B4133DAFD}" dt="2024-02-22T19:28:17.507" v="588" actId="1076"/>
          <ac:picMkLst>
            <pc:docMk/>
            <pc:sldMk cId="863423033" sldId="1568"/>
            <ac:picMk id="21" creationId="{C3DB162B-9310-1053-57C2-E32A54C8C302}"/>
          </ac:picMkLst>
        </pc:picChg>
        <pc:picChg chg="mod topLvl">
          <ac:chgData name="Shapiro, Madelyn R" userId="78b39015-e857-4007-8c8e-a1660fc59ebb" providerId="ADAL" clId="{3E26F018-F7D6-3246-AE7F-EF3B4133DAFD}" dt="2024-02-22T19:27:18.737" v="580" actId="1037"/>
          <ac:picMkLst>
            <pc:docMk/>
            <pc:sldMk cId="863423033" sldId="1568"/>
            <ac:picMk id="22" creationId="{B92D01CD-3796-2DAD-B861-0505FBB61BAF}"/>
          </ac:picMkLst>
        </pc:picChg>
      </pc:sldChg>
      <pc:sldChg chg="addSp modSp mod modNotesTx">
        <pc:chgData name="Shapiro, Madelyn R" userId="78b39015-e857-4007-8c8e-a1660fc59ebb" providerId="ADAL" clId="{3E26F018-F7D6-3246-AE7F-EF3B4133DAFD}" dt="2024-02-22T19:16:21.470" v="65" actId="14100"/>
        <pc:sldMkLst>
          <pc:docMk/>
          <pc:sldMk cId="3570689918" sldId="1572"/>
        </pc:sldMkLst>
        <pc:grpChg chg="mod">
          <ac:chgData name="Shapiro, Madelyn R" userId="78b39015-e857-4007-8c8e-a1660fc59ebb" providerId="ADAL" clId="{3E26F018-F7D6-3246-AE7F-EF3B4133DAFD}" dt="2024-02-22T19:07:28.457" v="27" actId="1076"/>
          <ac:grpSpMkLst>
            <pc:docMk/>
            <pc:sldMk cId="3570689918" sldId="1572"/>
            <ac:grpSpMk id="19" creationId="{16D920D7-ADE6-843E-781E-00AE86131852}"/>
          </ac:grpSpMkLst>
        </pc:grpChg>
        <pc:grpChg chg="add mod">
          <ac:chgData name="Shapiro, Madelyn R" userId="78b39015-e857-4007-8c8e-a1660fc59ebb" providerId="ADAL" clId="{3E26F018-F7D6-3246-AE7F-EF3B4133DAFD}" dt="2024-02-22T19:15:23.413" v="63" actId="1076"/>
          <ac:grpSpMkLst>
            <pc:docMk/>
            <pc:sldMk cId="3570689918" sldId="1572"/>
            <ac:grpSpMk id="31" creationId="{4FB29D94-D88D-EE87-D8BE-95F776D250F6}"/>
          </ac:grpSpMkLst>
        </pc:grpChg>
        <pc:picChg chg="add mod">
          <ac:chgData name="Shapiro, Madelyn R" userId="78b39015-e857-4007-8c8e-a1660fc59ebb" providerId="ADAL" clId="{3E26F018-F7D6-3246-AE7F-EF3B4133DAFD}" dt="2024-02-22T19:13:12.449" v="50" actId="207"/>
          <ac:picMkLst>
            <pc:docMk/>
            <pc:sldMk cId="3570689918" sldId="1572"/>
            <ac:picMk id="9" creationId="{525E91F0-366B-AF82-6517-4EF1FBAB3AA7}"/>
          </ac:picMkLst>
        </pc:picChg>
        <pc:picChg chg="add mod">
          <ac:chgData name="Shapiro, Madelyn R" userId="78b39015-e857-4007-8c8e-a1660fc59ebb" providerId="ADAL" clId="{3E26F018-F7D6-3246-AE7F-EF3B4133DAFD}" dt="2024-02-22T19:13:26.736" v="51" actId="207"/>
          <ac:picMkLst>
            <pc:docMk/>
            <pc:sldMk cId="3570689918" sldId="1572"/>
            <ac:picMk id="12" creationId="{14EBFE57-ACDD-5BDE-2C75-873C5B14B38C}"/>
          </ac:picMkLst>
        </pc:picChg>
        <pc:picChg chg="add mod">
          <ac:chgData name="Shapiro, Madelyn R" userId="78b39015-e857-4007-8c8e-a1660fc59ebb" providerId="ADAL" clId="{3E26F018-F7D6-3246-AE7F-EF3B4133DAFD}" dt="2024-02-22T19:13:43.488" v="52" actId="207"/>
          <ac:picMkLst>
            <pc:docMk/>
            <pc:sldMk cId="3570689918" sldId="1572"/>
            <ac:picMk id="16" creationId="{CBDBB714-DC75-D8E7-1111-F2406B3384AD}"/>
          </ac:picMkLst>
        </pc:picChg>
        <pc:picChg chg="add mod">
          <ac:chgData name="Shapiro, Madelyn R" userId="78b39015-e857-4007-8c8e-a1660fc59ebb" providerId="ADAL" clId="{3E26F018-F7D6-3246-AE7F-EF3B4133DAFD}" dt="2024-02-22T19:14:50.652" v="56" actId="207"/>
          <ac:picMkLst>
            <pc:docMk/>
            <pc:sldMk cId="3570689918" sldId="1572"/>
            <ac:picMk id="21" creationId="{558A57D5-2765-9F09-6BF5-24BEE0EF76E9}"/>
          </ac:picMkLst>
        </pc:picChg>
        <pc:picChg chg="add mod">
          <ac:chgData name="Shapiro, Madelyn R" userId="78b39015-e857-4007-8c8e-a1660fc59ebb" providerId="ADAL" clId="{3E26F018-F7D6-3246-AE7F-EF3B4133DAFD}" dt="2024-02-22T19:16:21.470" v="65" actId="14100"/>
          <ac:picMkLst>
            <pc:docMk/>
            <pc:sldMk cId="3570689918" sldId="1572"/>
            <ac:picMk id="23" creationId="{BF8DB09C-FAB4-702D-54D1-747BEC5533D0}"/>
          </ac:picMkLst>
        </pc:picChg>
        <pc:picChg chg="add mod">
          <ac:chgData name="Shapiro, Madelyn R" userId="78b39015-e857-4007-8c8e-a1660fc59ebb" providerId="ADAL" clId="{3E26F018-F7D6-3246-AE7F-EF3B4133DAFD}" dt="2024-02-22T19:14:21.666" v="54" actId="207"/>
          <ac:picMkLst>
            <pc:docMk/>
            <pc:sldMk cId="3570689918" sldId="1572"/>
            <ac:picMk id="26" creationId="{D3DFAF64-6510-E1FA-84BA-ED9C9CD43A0A}"/>
          </ac:picMkLst>
        </pc:picChg>
        <pc:picChg chg="add mod">
          <ac:chgData name="Shapiro, Madelyn R" userId="78b39015-e857-4007-8c8e-a1660fc59ebb" providerId="ADAL" clId="{3E26F018-F7D6-3246-AE7F-EF3B4133DAFD}" dt="2024-02-22T19:14:35.292" v="55" actId="207"/>
          <ac:picMkLst>
            <pc:docMk/>
            <pc:sldMk cId="3570689918" sldId="1572"/>
            <ac:picMk id="30" creationId="{74A5A95E-589A-3659-A8C7-CD3CB60DDCD0}"/>
          </ac:picMkLst>
        </pc:picChg>
      </pc:sldChg>
      <pc:sldChg chg="mod modShow">
        <pc:chgData name="Shapiro, Madelyn R" userId="78b39015-e857-4007-8c8e-a1660fc59ebb" providerId="ADAL" clId="{3E26F018-F7D6-3246-AE7F-EF3B4133DAFD}" dt="2024-02-22T20:32:19.774" v="629" actId="729"/>
        <pc:sldMkLst>
          <pc:docMk/>
          <pc:sldMk cId="3625215353" sldId="1576"/>
        </pc:sldMkLst>
      </pc:sldChg>
      <pc:sldChg chg="addSp delSp modSp new mod modClrScheme chgLayout">
        <pc:chgData name="Shapiro, Madelyn R" userId="78b39015-e857-4007-8c8e-a1660fc59ebb" providerId="ADAL" clId="{3E26F018-F7D6-3246-AE7F-EF3B4133DAFD}" dt="2024-02-22T19:29:56.101" v="626" actId="1076"/>
        <pc:sldMkLst>
          <pc:docMk/>
          <pc:sldMk cId="3905026010" sldId="1577"/>
        </pc:sldMkLst>
        <pc:spChg chg="mod ord">
          <ac:chgData name="Shapiro, Madelyn R" userId="78b39015-e857-4007-8c8e-a1660fc59ebb" providerId="ADAL" clId="{3E26F018-F7D6-3246-AE7F-EF3B4133DAFD}" dt="2024-02-22T19:28:55.902" v="590" actId="700"/>
          <ac:spMkLst>
            <pc:docMk/>
            <pc:sldMk cId="3905026010" sldId="1577"/>
            <ac:spMk id="2" creationId="{9C7C0C35-AB36-64DF-017F-EFFF044B61B5}"/>
          </ac:spMkLst>
        </pc:spChg>
        <pc:spChg chg="del">
          <ac:chgData name="Shapiro, Madelyn R" userId="78b39015-e857-4007-8c8e-a1660fc59ebb" providerId="ADAL" clId="{3E26F018-F7D6-3246-AE7F-EF3B4133DAFD}" dt="2024-02-22T19:28:55.902" v="590" actId="700"/>
          <ac:spMkLst>
            <pc:docMk/>
            <pc:sldMk cId="3905026010" sldId="1577"/>
            <ac:spMk id="3" creationId="{6E73A937-282D-CBC3-F34A-7CFBB803DFB8}"/>
          </ac:spMkLst>
        </pc:spChg>
        <pc:spChg chg="del">
          <ac:chgData name="Shapiro, Madelyn R" userId="78b39015-e857-4007-8c8e-a1660fc59ebb" providerId="ADAL" clId="{3E26F018-F7D6-3246-AE7F-EF3B4133DAFD}" dt="2024-02-22T19:28:55.902" v="590" actId="700"/>
          <ac:spMkLst>
            <pc:docMk/>
            <pc:sldMk cId="3905026010" sldId="1577"/>
            <ac:spMk id="4" creationId="{155162C5-D674-ACDD-5198-DD21E0D16EB2}"/>
          </ac:spMkLst>
        </pc:spChg>
        <pc:spChg chg="add del mod">
          <ac:chgData name="Shapiro, Madelyn R" userId="78b39015-e857-4007-8c8e-a1660fc59ebb" providerId="ADAL" clId="{3E26F018-F7D6-3246-AE7F-EF3B4133DAFD}" dt="2024-02-22T19:29:03.056" v="592" actId="478"/>
          <ac:spMkLst>
            <pc:docMk/>
            <pc:sldMk cId="3905026010" sldId="1577"/>
            <ac:spMk id="5" creationId="{BE0B47FC-7CA3-84F4-E95A-D6E96B9AF273}"/>
          </ac:spMkLst>
        </pc:spChg>
        <pc:spChg chg="add mod">
          <ac:chgData name="Shapiro, Madelyn R" userId="78b39015-e857-4007-8c8e-a1660fc59ebb" providerId="ADAL" clId="{3E26F018-F7D6-3246-AE7F-EF3B4133DAFD}" dt="2024-02-22T19:29:56.101" v="626" actId="1076"/>
          <ac:spMkLst>
            <pc:docMk/>
            <pc:sldMk cId="3905026010" sldId="1577"/>
            <ac:spMk id="6" creationId="{EC94105B-5744-5221-8F01-C10B1A300F1D}"/>
          </ac:spMkLst>
        </pc:spChg>
      </pc:sldChg>
    </pc:docChg>
  </pc:docChgLst>
  <pc:docChgLst>
    <pc:chgData name="Drgona, Jan" userId="S::jan.drgona@pnnl.gov::8107277a-43fb-42e1-8aa0-684adf187181" providerId="AD" clId="Web-{EC0D51E6-2EE0-85D5-9C85-2751CD21CA89}"/>
    <pc:docChg chg="modSld">
      <pc:chgData name="Drgona, Jan" userId="S::jan.drgona@pnnl.gov::8107277a-43fb-42e1-8aa0-684adf187181" providerId="AD" clId="Web-{EC0D51E6-2EE0-85D5-9C85-2751CD21CA89}" dt="2024-02-29T15:41:12.297" v="3"/>
      <pc:docMkLst>
        <pc:docMk/>
      </pc:docMkLst>
      <pc:sldChg chg="addSp delSp">
        <pc:chgData name="Drgona, Jan" userId="S::jan.drgona@pnnl.gov::8107277a-43fb-42e1-8aa0-684adf187181" providerId="AD" clId="Web-{EC0D51E6-2EE0-85D5-9C85-2751CD21CA89}" dt="2024-02-29T15:41:12.297" v="3"/>
        <pc:sldMkLst>
          <pc:docMk/>
          <pc:sldMk cId="863423033" sldId="1568"/>
        </pc:sldMkLst>
        <pc:grpChg chg="add del">
          <ac:chgData name="Drgona, Jan" userId="S::jan.drgona@pnnl.gov::8107277a-43fb-42e1-8aa0-684adf187181" providerId="AD" clId="Web-{EC0D51E6-2EE0-85D5-9C85-2751CD21CA89}" dt="2024-02-29T15:41:08.750" v="2"/>
          <ac:grpSpMkLst>
            <pc:docMk/>
            <pc:sldMk cId="863423033" sldId="1568"/>
            <ac:grpSpMk id="4" creationId="{1296D10C-DDA4-33C8-F380-C66494B64655}"/>
          </ac:grpSpMkLst>
        </pc:grpChg>
        <pc:picChg chg="add del">
          <ac:chgData name="Drgona, Jan" userId="S::jan.drgona@pnnl.gov::8107277a-43fb-42e1-8aa0-684adf187181" providerId="AD" clId="Web-{EC0D51E6-2EE0-85D5-9C85-2751CD21CA89}" dt="2024-02-29T15:41:12.297" v="3"/>
          <ac:picMkLst>
            <pc:docMk/>
            <pc:sldMk cId="863423033" sldId="1568"/>
            <ac:picMk id="21" creationId="{C3DB162B-9310-1053-57C2-E32A54C8C30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A69A9C-1087-184F-8370-423E175D9D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090E3D-F5E5-0D40-B323-A25B85CF9E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E50B8-2EF8-564F-AE86-D84E6C503530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3AA97-2F38-5340-B685-1E0EA3E358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732F3-25A6-284F-A24C-5FD21AE6BE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78BA3-E235-9946-9A4D-07E907F68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00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C8D20-1945-7145-91A2-3D134BDA25E2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104DB-87CA-D64F-AB86-DB2520DDF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5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0104DB-87CA-D64F-AB86-DB2520DDF5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1861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17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511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A2E2EE-E77E-244D-9907-04DF2C698C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542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441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0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588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814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359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504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582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01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371600" y="7543800"/>
            <a:ext cx="36576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743200"/>
            <a:ext cx="4572000" cy="1828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0529" y="5669280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5983356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710609" y="-1245704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70529" y="7178040"/>
            <a:ext cx="824484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75535" y="7249637"/>
            <a:ext cx="929809" cy="155448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641" y="4915645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4F8E3-4ED9-44B4-99E6-8A3D2CF8D415}" type="datetime4">
              <a:rPr lang="en-US" smtClean="0"/>
              <a:t>March 23, 2024</a:t>
            </a:fld>
            <a:endParaRPr lang="en-US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73011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0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481" y="0"/>
            <a:ext cx="9062720" cy="10820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20" y="1908810"/>
            <a:ext cx="13167360" cy="576262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4111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6858000"/>
            <a:ext cx="77724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2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430642" y="457199"/>
            <a:ext cx="7772400" cy="73152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99034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12801600" cy="548640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9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156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008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156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156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156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371600" y="2194560"/>
            <a:ext cx="12801600" cy="52588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08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8292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4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371600" y="2057400"/>
            <a:ext cx="4572000" cy="548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7" y="7772400"/>
            <a:ext cx="54715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6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logo with lines and dots&#10;&#10;Description automatically generated">
            <a:extLst>
              <a:ext uri="{FF2B5EF4-FFF2-40B4-BE49-F238E27FC236}">
                <a16:creationId xmlns:a16="http://schemas.microsoft.com/office/drawing/2014/main" id="{76775512-A6D4-B0F8-6F2E-35CDEFB357B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0972800" cy="8229600"/>
          </a:xfrm>
          <a:prstGeom prst="rect">
            <a:avLst/>
          </a:prstGeom>
        </p:spPr>
      </p:pic>
      <p:pic>
        <p:nvPicPr>
          <p:cNvPr id="5" name="Picture 4" descr="A logo with lines and dots&#10;&#10;Description automatically generated">
            <a:extLst>
              <a:ext uri="{FF2B5EF4-FFF2-40B4-BE49-F238E27FC236}">
                <a16:creationId xmlns:a16="http://schemas.microsoft.com/office/drawing/2014/main" id="{9BD3E1DC-570F-EACC-D5EB-2E53F767E4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r="14530"/>
          <a:stretch/>
        </p:blipFill>
        <p:spPr>
          <a:xfrm>
            <a:off x="5251931" y="0"/>
            <a:ext cx="9378469" cy="8229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10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i.org/10.1063/5.0109093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7" Type="http://schemas.openxmlformats.org/officeDocument/2006/relationships/image" Target="../media/image4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4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hyperlink" Target="http://www.youtube.com/@neuromancer_SciML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pnnl/neuromancer" TargetMode="External"/><Relationship Id="rId5" Type="http://schemas.openxmlformats.org/officeDocument/2006/relationships/hyperlink" Target="https://drgona.github.io/" TargetMode="Externa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13" Type="http://schemas.openxmlformats.org/officeDocument/2006/relationships/image" Target="../media/image60.jpeg"/><Relationship Id="rId3" Type="http://schemas.openxmlformats.org/officeDocument/2006/relationships/image" Target="../media/image50.png"/><Relationship Id="rId7" Type="http://schemas.openxmlformats.org/officeDocument/2006/relationships/image" Target="../media/image54.jpeg"/><Relationship Id="rId12" Type="http://schemas.openxmlformats.org/officeDocument/2006/relationships/image" Target="../media/image59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jpeg"/><Relationship Id="rId11" Type="http://schemas.openxmlformats.org/officeDocument/2006/relationships/image" Target="../media/image58.jpeg"/><Relationship Id="rId5" Type="http://schemas.openxmlformats.org/officeDocument/2006/relationships/image" Target="../media/image52.jpeg"/><Relationship Id="rId10" Type="http://schemas.openxmlformats.org/officeDocument/2006/relationships/image" Target="../media/image57.jpeg"/><Relationship Id="rId4" Type="http://schemas.openxmlformats.org/officeDocument/2006/relationships/image" Target="../media/image51.jpeg"/><Relationship Id="rId9" Type="http://schemas.openxmlformats.org/officeDocument/2006/relationships/image" Target="../media/image5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tif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gi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gif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D0D9-1CAC-4FBD-8120-CBD5A07EB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8925" y="2015558"/>
            <a:ext cx="5176300" cy="1359401"/>
          </a:xfrm>
        </p:spPr>
        <p:txBody>
          <a:bodyPr/>
          <a:lstStyle/>
          <a:p>
            <a:r>
              <a:rPr lang="en-US" sz="3360" dirty="0"/>
              <a:t>Neuromancer</a:t>
            </a:r>
            <a:r>
              <a:rPr lang="en-US" sz="2880" dirty="0"/>
              <a:t>: </a:t>
            </a:r>
            <a:br>
              <a:rPr lang="en-US" sz="2880" dirty="0"/>
            </a:br>
            <a:r>
              <a:rPr lang="en-US" sz="3000" dirty="0"/>
              <a:t>Differentiable Programming Library for Modeling, Optimization, and Control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696A4F-5314-46CD-B205-CC2D44570D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794766" y="5108026"/>
            <a:ext cx="3290888" cy="438150"/>
          </a:xfrm>
        </p:spPr>
        <p:txBody>
          <a:bodyPr/>
          <a:lstStyle/>
          <a:p>
            <a:pPr defTabSz="1097236"/>
            <a:fld id="{4E130ED9-0C27-4EF1-9F86-D29E4EA507BE}" type="datetime4">
              <a:rPr lang="en-US" smtClean="0">
                <a:solidFill>
                  <a:srgbClr val="616265">
                    <a:tint val="75000"/>
                  </a:srgbClr>
                </a:solidFill>
                <a:latin typeface="Arial"/>
              </a:rPr>
              <a:pPr defTabSz="1097236"/>
              <a:t>March 23, 2024</a:t>
            </a:fld>
            <a:endParaRPr lang="en-US" dirty="0">
              <a:solidFill>
                <a:srgbClr val="616265">
                  <a:tint val="75000"/>
                </a:srgbClr>
              </a:solidFill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EB77A5-9700-44F3-8BDA-933A0A9BA3FE}"/>
              </a:ext>
            </a:extLst>
          </p:cNvPr>
          <p:cNvSpPr txBox="1"/>
          <p:nvPr/>
        </p:nvSpPr>
        <p:spPr>
          <a:xfrm>
            <a:off x="1109208" y="5859793"/>
            <a:ext cx="4868683" cy="1237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t">
              <a:spcBef>
                <a:spcPts val="150"/>
              </a:spcBef>
            </a:pPr>
            <a:r>
              <a:rPr lang="en-US" sz="1920" b="1" dirty="0">
                <a:latin typeface="Arial"/>
                <a:cs typeface="Arial"/>
              </a:rPr>
              <a:t>Ján Drgoňa, </a:t>
            </a:r>
            <a:r>
              <a:rPr lang="en-US" sz="1920" dirty="0">
                <a:latin typeface="Arial"/>
                <a:cs typeface="Arial"/>
              </a:rPr>
              <a:t>Aaron Tuor, James Koch, Madelyn Shapiro, Rahul Birmiwal, Draguna Vrabie</a:t>
            </a:r>
            <a:br>
              <a:rPr lang="en-US" sz="1680" dirty="0">
                <a:latin typeface="Arial"/>
                <a:cs typeface="Arial"/>
              </a:rPr>
            </a:br>
            <a:endParaRPr lang="en-US" sz="168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B4DED-D644-4A84-BE35-448A62CEC19C}"/>
              </a:ext>
            </a:extLst>
          </p:cNvPr>
          <p:cNvSpPr txBox="1"/>
          <p:nvPr/>
        </p:nvSpPr>
        <p:spPr>
          <a:xfrm>
            <a:off x="1109207" y="3877791"/>
            <a:ext cx="504981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200" b="1" dirty="0">
                <a:solidFill>
                  <a:srgbClr val="121212"/>
                </a:solidFill>
                <a:latin typeface="var(--fontset-secondary)"/>
              </a:rPr>
              <a:t>INFORMS Optimization Society (IOS) Conference, Huston, Texas</a:t>
            </a:r>
          </a:p>
        </p:txBody>
      </p:sp>
    </p:spTree>
    <p:extLst>
      <p:ext uri="{BB962C8B-B14F-4D97-AF65-F5344CB8AC3E}">
        <p14:creationId xmlns:p14="http://schemas.microsoft.com/office/powerpoint/2010/main" val="115215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5B4146-46D2-ED2C-087E-5D2284449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B1A8EB-494F-E991-FAFD-BC304AFD0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 Learning is a Form of Active Set Prediction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BDABCC-A9BF-3FB9-0C48-AD56EA076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765" y="1884374"/>
            <a:ext cx="6457950" cy="5410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0D60F1-55E1-C5D9-F1A8-4BCEA58F9F21}"/>
              </a:ext>
            </a:extLst>
          </p:cNvPr>
          <p:cNvSpPr txBox="1"/>
          <p:nvPr/>
        </p:nvSpPr>
        <p:spPr>
          <a:xfrm>
            <a:off x="1460786" y="7435780"/>
            <a:ext cx="12873050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Ethan King, James Kotary, Ferdinando Fioretto, Jan Drgona, </a:t>
            </a:r>
            <a:r>
              <a:rPr lang="en-US" sz="1900" b="1" dirty="0"/>
              <a:t>Metric Learning to Accelerate Convergence of Operator Splitting Methods for Differentiable Parametric Programming</a:t>
            </a:r>
            <a:r>
              <a:rPr lang="en-US" dirty="0"/>
              <a:t>, Under review for CDC 2024.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9117E6-CD68-D409-9E41-A86EC9E86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611" y="1918532"/>
            <a:ext cx="6372225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2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F84512-7515-404A-A124-127EECB0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1493D0-6FC9-4F74-9234-5244E31A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3"/>
            <a:ext cx="10972800" cy="1226257"/>
          </a:xfrm>
        </p:spPr>
        <p:txBody>
          <a:bodyPr lIns="0" anchor="b"/>
          <a:lstStyle/>
          <a:p>
            <a:r>
              <a:rPr lang="en-US" dirty="0"/>
              <a:t>Learning to Model in Neuromancer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957920-AE50-27AE-462E-854823865F8C}"/>
              </a:ext>
            </a:extLst>
          </p:cNvPr>
          <p:cNvSpPr txBox="1"/>
          <p:nvPr/>
        </p:nvSpPr>
        <p:spPr>
          <a:xfrm>
            <a:off x="9285136" y="1781990"/>
            <a:ext cx="462169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Physics-Informed Neural Networks</a:t>
            </a:r>
            <a:endParaRPr lang="en-US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9BC3A0-A3C0-342E-B464-040D760D83CF}"/>
              </a:ext>
            </a:extLst>
          </p:cNvPr>
          <p:cNvSpPr txBox="1"/>
          <p:nvPr/>
        </p:nvSpPr>
        <p:spPr>
          <a:xfrm>
            <a:off x="1163874" y="1707268"/>
            <a:ext cx="714037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Component-based Physics-informed Machine Learning</a:t>
            </a:r>
            <a:endParaRPr lang="en-US" sz="2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154C2-A045-042B-67A5-0C9423F2DCE9}"/>
              </a:ext>
            </a:extLst>
          </p:cNvPr>
          <p:cNvSpPr txBox="1"/>
          <p:nvPr/>
        </p:nvSpPr>
        <p:spPr>
          <a:xfrm>
            <a:off x="1163874" y="4970965"/>
            <a:ext cx="598733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Networked Dynamical systems</a:t>
            </a: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02446-6547-C53D-B517-56DCE548D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107" y="5556929"/>
            <a:ext cx="6333211" cy="25887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34AECD-DA66-B19E-3637-7E442AAFCB82}"/>
              </a:ext>
            </a:extLst>
          </p:cNvPr>
          <p:cNvSpPr txBox="1"/>
          <p:nvPr/>
        </p:nvSpPr>
        <p:spPr>
          <a:xfrm>
            <a:off x="9137041" y="4970965"/>
            <a:ext cx="481749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Neural differential equations</a:t>
            </a:r>
            <a:endParaRPr lang="en-US" sz="2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080F96-6E6D-20C9-74B2-1B27CA63D5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707" t="39881" b="26510"/>
          <a:stretch/>
        </p:blipFill>
        <p:spPr>
          <a:xfrm>
            <a:off x="1719915" y="2225923"/>
            <a:ext cx="6331016" cy="26022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F994CB-FB07-F8BB-35D7-F19D2C7620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8773" y="5520642"/>
            <a:ext cx="5221771" cy="2661360"/>
          </a:xfrm>
          <a:prstGeom prst="rect">
            <a:avLst/>
          </a:prstGeom>
        </p:spPr>
      </p:pic>
      <p:pic>
        <p:nvPicPr>
          <p:cNvPr id="1026" name="Picture 2" descr="Schematic of a physics-informed neural network (PINN), where the loss... |  Download Scientific Diagram">
            <a:extLst>
              <a:ext uri="{FF2B5EF4-FFF2-40B4-BE49-F238E27FC236}">
                <a16:creationId xmlns:a16="http://schemas.microsoft.com/office/drawing/2014/main" id="{9D40EF01-0F7D-25C7-BEC5-CBFA5B53B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848" y="2281222"/>
            <a:ext cx="3307882" cy="250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75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1" y="270934"/>
            <a:ext cx="10916432" cy="1310980"/>
          </a:xfrm>
        </p:spPr>
        <p:txBody>
          <a:bodyPr>
            <a:normAutofit/>
          </a:bodyPr>
          <a:lstStyle/>
          <a:p>
            <a:r>
              <a:rPr lang="en-US" dirty="0"/>
              <a:t>Networked Dynamical Systems </a:t>
            </a:r>
            <a:br>
              <a:rPr lang="en-US" dirty="0"/>
            </a:br>
            <a:r>
              <a:rPr lang="en-US" dirty="0"/>
              <a:t>via Universal Differential Equations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FC0F2F-96B7-489E-97D8-25594FC2F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344" y="1992694"/>
            <a:ext cx="7145490" cy="29208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07B523-61E4-41FA-BF19-05DAB88A2CE1}"/>
              </a:ext>
            </a:extLst>
          </p:cNvPr>
          <p:cNvSpPr txBox="1"/>
          <p:nvPr/>
        </p:nvSpPr>
        <p:spPr>
          <a:xfrm>
            <a:off x="1292832" y="5039801"/>
            <a:ext cx="4083492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20" dirty="0"/>
              <a:t>Network of unknown oscillators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AA8F27-5666-4363-BBAA-176E0D2C2159}"/>
              </a:ext>
            </a:extLst>
          </p:cNvPr>
          <p:cNvSpPr txBox="1"/>
          <p:nvPr/>
        </p:nvSpPr>
        <p:spPr>
          <a:xfrm>
            <a:off x="6009448" y="5039801"/>
            <a:ext cx="2421668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20" dirty="0"/>
              <a:t>Coupling adjacency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A8E2125-EE32-42E5-89D9-BBE79EB4F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3172" y="5774705"/>
            <a:ext cx="3713507" cy="110380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7383371-227B-4EE1-BBF4-335CBC917D2D}"/>
              </a:ext>
            </a:extLst>
          </p:cNvPr>
          <p:cNvSpPr txBox="1"/>
          <p:nvPr/>
        </p:nvSpPr>
        <p:spPr>
          <a:xfrm>
            <a:off x="1292832" y="6116677"/>
            <a:ext cx="4083492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20" dirty="0"/>
              <a:t>Ground truth </a:t>
            </a:r>
            <a:r>
              <a:rPr lang="en-US" sz="1920" dirty="0" err="1"/>
              <a:t>Kuramoto</a:t>
            </a:r>
            <a:r>
              <a:rPr lang="en-US" sz="1920" dirty="0"/>
              <a:t> system: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EFD0020-FBEE-46BC-AE7B-9AC313DED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2879" y="2091189"/>
            <a:ext cx="6213972" cy="348230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ABFE510-24D3-46CD-8696-49445646B79A}"/>
              </a:ext>
            </a:extLst>
          </p:cNvPr>
          <p:cNvSpPr txBox="1"/>
          <p:nvPr/>
        </p:nvSpPr>
        <p:spPr>
          <a:xfrm>
            <a:off x="9561692" y="5915541"/>
            <a:ext cx="4410737" cy="120032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Generalization of learned dynamics on never-seen network topology.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BF344E-439C-48A0-B0C4-8346B59CFAE3}"/>
              </a:ext>
            </a:extLst>
          </p:cNvPr>
          <p:cNvSpPr txBox="1"/>
          <p:nvPr/>
        </p:nvSpPr>
        <p:spPr>
          <a:xfrm>
            <a:off x="987218" y="7413331"/>
            <a:ext cx="12597586" cy="683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920" dirty="0"/>
              <a:t>James Koch, et al., </a:t>
            </a:r>
            <a:r>
              <a:rPr lang="en-US" sz="1920" b="1" dirty="0"/>
              <a:t>Structural Inference of Networked Dynamical Systems with Universal Differential Equations</a:t>
            </a:r>
            <a:r>
              <a:rPr lang="en-US" sz="1920" dirty="0"/>
              <a:t>, Chaos: An interdisciplinary Journal of Nonlinear Science, </a:t>
            </a:r>
            <a:r>
              <a:rPr lang="en-US" sz="1920" u="sng" dirty="0">
                <a:solidFill>
                  <a:srgbClr val="0066CC"/>
                </a:solidFill>
                <a:latin typeface="Helvetica" panose="020B0604020202020204" pitchFamily="34" charset="0"/>
                <a:hlinkClick r:id="rId6"/>
              </a:rPr>
              <a:t>doi.org/10.1063/5.0109093</a:t>
            </a:r>
            <a:r>
              <a:rPr lang="en-US" sz="1920" dirty="0"/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316525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F02CDC-634D-7011-1B29-3AE43EBA7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8D0DE5-B594-D5D5-4418-620E0E1FD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Differential Algebraic Equations</a:t>
            </a:r>
          </a:p>
        </p:txBody>
      </p:sp>
      <p:pic>
        <p:nvPicPr>
          <p:cNvPr id="1026" name="Picture 2" descr="Diagram&#10;&#10;Description automatically generated">
            <a:extLst>
              <a:ext uri="{FF2B5EF4-FFF2-40B4-BE49-F238E27FC236}">
                <a16:creationId xmlns:a16="http://schemas.microsoft.com/office/drawing/2014/main" id="{8EB46574-0F73-0A9D-9EE6-FE6991848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99" y="1702400"/>
            <a:ext cx="6335801" cy="381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E084C8-D27B-B120-29D9-193F6FF29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595" y="6289876"/>
            <a:ext cx="6407753" cy="13677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D6EC42-B512-1481-D6E2-BE5EECEF2712}"/>
              </a:ext>
            </a:extLst>
          </p:cNvPr>
          <p:cNvSpPr txBox="1"/>
          <p:nvPr/>
        </p:nvSpPr>
        <p:spPr>
          <a:xfrm>
            <a:off x="1201821" y="5448840"/>
            <a:ext cx="554818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Time stepper architecture is inspired by Lie-Trotter operator splitting method: </a:t>
            </a:r>
            <a:endParaRPr lang="en-US" sz="2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FA7055-7DF8-5A2B-AF7B-3560956D7E6B}"/>
              </a:ext>
            </a:extLst>
          </p:cNvPr>
          <p:cNvSpPr txBox="1"/>
          <p:nvPr/>
        </p:nvSpPr>
        <p:spPr>
          <a:xfrm>
            <a:off x="8662087" y="1782260"/>
            <a:ext cx="5624795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Trained with physics-informed loss function: 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D83ED3-23E3-264C-1BA6-70A0981DE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844" y="2257374"/>
            <a:ext cx="6501234" cy="5640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14807B-F192-BB62-36AF-91D571C72D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46" t="4582" b="51331"/>
          <a:stretch/>
        </p:blipFill>
        <p:spPr>
          <a:xfrm>
            <a:off x="7987974" y="2936152"/>
            <a:ext cx="6399752" cy="34862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F702D4-5F47-B2EE-4E74-FDCF0AB01496}"/>
              </a:ext>
            </a:extLst>
          </p:cNvPr>
          <p:cNvSpPr txBox="1"/>
          <p:nvPr/>
        </p:nvSpPr>
        <p:spPr>
          <a:xfrm>
            <a:off x="1201821" y="7772400"/>
            <a:ext cx="12884882" cy="377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50" dirty="0"/>
              <a:t>J. Koch, M. Shapiro, H. Sharma, D. Vrabie, J. Drgona, </a:t>
            </a:r>
            <a:r>
              <a:rPr lang="en-US" sz="1850" b="1" dirty="0"/>
              <a:t>Neural Differential Algebraic Equations</a:t>
            </a:r>
            <a:r>
              <a:rPr lang="en-US" sz="1850" dirty="0"/>
              <a:t>, arXiv:2403.12938, 2024.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37D2E1-9D67-4387-0C6C-3F9D8AE9F88D}"/>
              </a:ext>
            </a:extLst>
          </p:cNvPr>
          <p:cNvSpPr txBox="1"/>
          <p:nvPr/>
        </p:nvSpPr>
        <p:spPr>
          <a:xfrm>
            <a:off x="8316098" y="6604158"/>
            <a:ext cx="5904809" cy="83099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Inverse modeling, robustness to noise and, out of distribution generalization. </a:t>
            </a:r>
          </a:p>
        </p:txBody>
      </p:sp>
    </p:spTree>
    <p:extLst>
      <p:ext uri="{BB962C8B-B14F-4D97-AF65-F5344CB8AC3E}">
        <p14:creationId xmlns:p14="http://schemas.microsoft.com/office/powerpoint/2010/main" val="110783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F84512-7515-404A-A124-127EECB0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1493D0-6FC9-4F74-9234-5244E31A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4"/>
            <a:ext cx="10972800" cy="1026372"/>
          </a:xfrm>
        </p:spPr>
        <p:txBody>
          <a:bodyPr lIns="0" anchor="b"/>
          <a:lstStyle/>
          <a:p>
            <a:r>
              <a:rPr lang="en-US" dirty="0"/>
              <a:t>Learning to Control in Neuromancer</a:t>
            </a:r>
          </a:p>
        </p:txBody>
      </p:sp>
      <p:pic>
        <p:nvPicPr>
          <p:cNvPr id="17" name="Picture 1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3E4F817B-0BB6-45FA-9E35-9632848B9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1148" y="2106183"/>
            <a:ext cx="3852372" cy="28892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957920-AE50-27AE-462E-854823865F8C}"/>
              </a:ext>
            </a:extLst>
          </p:cNvPr>
          <p:cNvSpPr txBox="1"/>
          <p:nvPr/>
        </p:nvSpPr>
        <p:spPr>
          <a:xfrm>
            <a:off x="9235542" y="1685104"/>
            <a:ext cx="44249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Learning stabilizing controllers</a:t>
            </a:r>
            <a:endParaRPr lang="en-US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9BC3A0-A3C0-342E-B464-040D760D83CF}"/>
              </a:ext>
            </a:extLst>
          </p:cNvPr>
          <p:cNvSpPr txBox="1"/>
          <p:nvPr/>
        </p:nvSpPr>
        <p:spPr>
          <a:xfrm>
            <a:off x="1127382" y="4917746"/>
            <a:ext cx="647644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Trajectory optimization and obstacle avoidance</a:t>
            </a:r>
            <a:endParaRPr lang="en-US" sz="2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154C2-A045-042B-67A5-0C9423F2DCE9}"/>
              </a:ext>
            </a:extLst>
          </p:cNvPr>
          <p:cNvSpPr txBox="1"/>
          <p:nvPr/>
        </p:nvSpPr>
        <p:spPr>
          <a:xfrm>
            <a:off x="3057946" y="1653870"/>
            <a:ext cx="54562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Differentiable predictive control</a:t>
            </a:r>
            <a:endParaRPr lang="en-US" sz="2200" dirty="0"/>
          </a:p>
        </p:txBody>
      </p:sp>
      <p:pic>
        <p:nvPicPr>
          <p:cNvPr id="4100" name="Picture 4" descr="cl_trajectories_2.">
            <a:extLst>
              <a:ext uri="{FF2B5EF4-FFF2-40B4-BE49-F238E27FC236}">
                <a16:creationId xmlns:a16="http://schemas.microsoft.com/office/drawing/2014/main" id="{1C14B726-58BE-A498-ED9D-BB98CB894B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6" r="49458"/>
          <a:stretch/>
        </p:blipFill>
        <p:spPr bwMode="auto">
          <a:xfrm>
            <a:off x="4632485" y="5360944"/>
            <a:ext cx="3852372" cy="277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17F6C2-DB3D-3C69-625D-C7BFE439EE8F}"/>
              </a:ext>
            </a:extLst>
          </p:cNvPr>
          <p:cNvSpPr txBox="1"/>
          <p:nvPr/>
        </p:nvSpPr>
        <p:spPr>
          <a:xfrm>
            <a:off x="9161148" y="4917745"/>
            <a:ext cx="501205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Learning Neural Lyapunov Functions</a:t>
            </a:r>
            <a:endParaRPr lang="en-US" sz="2200" dirty="0"/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C61A07AE-C7D7-6482-FE4C-A300C4243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2665" y="5501884"/>
            <a:ext cx="4833054" cy="2727716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0C54CDA-9D09-6162-8466-0FAB57FD2C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035" y="2065721"/>
            <a:ext cx="7617187" cy="2774048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5A3D8F5-84F4-0563-8366-BD75E46684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6" t="21805" r="17230" b="14729"/>
          <a:stretch/>
        </p:blipFill>
        <p:spPr bwMode="auto">
          <a:xfrm>
            <a:off x="1235924" y="5348633"/>
            <a:ext cx="3495760" cy="286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74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369006"/>
            <a:ext cx="10332721" cy="866260"/>
          </a:xfrm>
        </p:spPr>
        <p:txBody>
          <a:bodyPr/>
          <a:lstStyle/>
          <a:p>
            <a:r>
              <a:rPr lang="en-US" sz="3360" dirty="0"/>
              <a:t>Learning to Control Building Energy Systems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083924" y="40660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9149967" y="7113704"/>
            <a:ext cx="5070942" cy="102310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680" dirty="0"/>
              <a:t>Jan Drgona, Aaron Tuor, Elliott Skomski, Soumya Vasisht, Draguna Vrabie, </a:t>
            </a:r>
            <a:r>
              <a:rPr lang="en-US" sz="1680" b="1" dirty="0"/>
              <a:t>Deep Learning Explicit Differentiable Predictive Control Laws for Buildings</a:t>
            </a:r>
            <a:r>
              <a:rPr lang="en-US" sz="1680" dirty="0"/>
              <a:t>, IFAC NMPC 2021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CB10E31-9B1B-458E-8799-DF94A71DA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602" y="1508761"/>
            <a:ext cx="8596800" cy="2862115"/>
          </a:xfrm>
          <a:prstGeom prst="rect">
            <a:avLst/>
          </a:prstGeom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A502577D-3B8D-4378-B0BC-A676F5E88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1320" y="1872007"/>
            <a:ext cx="3364189" cy="224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E60D3261-B002-4E79-B3EC-E8F9C28E9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991" y="4370876"/>
            <a:ext cx="7693595" cy="384679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3DB7C64-4FD6-44CB-9F12-FC2CC13D4753}"/>
              </a:ext>
            </a:extLst>
          </p:cNvPr>
          <p:cNvSpPr txBox="1"/>
          <p:nvPr/>
        </p:nvSpPr>
        <p:spPr>
          <a:xfrm>
            <a:off x="9243258" y="4499984"/>
            <a:ext cx="5160532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20" b="1" dirty="0"/>
              <a:t>Architectures</a:t>
            </a:r>
            <a:endParaRPr lang="en-US" sz="192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20" dirty="0"/>
              <a:t>Neural state space dynamics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20" dirty="0"/>
              <a:t>MLP control policy architecture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AC879F-74B1-4C13-A96D-CD89885C1E00}"/>
              </a:ext>
            </a:extLst>
          </p:cNvPr>
          <p:cNvSpPr txBox="1"/>
          <p:nvPr/>
        </p:nvSpPr>
        <p:spPr>
          <a:xfrm>
            <a:off x="9243258" y="5547546"/>
            <a:ext cx="4977650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20" b="1" dirty="0"/>
              <a:t>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20" dirty="0"/>
              <a:t>Multi-input multi-output system dynamics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20" dirty="0"/>
              <a:t>Dynamic economic control objective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20" dirty="0"/>
              <a:t>Parametric constraints</a:t>
            </a:r>
          </a:p>
        </p:txBody>
      </p:sp>
    </p:spTree>
    <p:extLst>
      <p:ext uri="{BB962C8B-B14F-4D97-AF65-F5344CB8AC3E}">
        <p14:creationId xmlns:p14="http://schemas.microsoft.com/office/powerpoint/2010/main" val="65169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BFC1C-00D1-4843-95DB-A3E3087F3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9772" y="270935"/>
            <a:ext cx="11181805" cy="1072423"/>
          </a:xfrm>
        </p:spPr>
        <p:txBody>
          <a:bodyPr>
            <a:normAutofit/>
          </a:bodyPr>
          <a:lstStyle/>
          <a:p>
            <a:r>
              <a:rPr lang="en-US" sz="3360" dirty="0"/>
              <a:t>Learning to Solve Dynamic Economic Dispatch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E3954DD-DF0C-444A-81A0-62F75103B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944" y="1646306"/>
            <a:ext cx="8770817" cy="3076769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16EEFABC-B00E-464B-B908-D63D909F9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4536" y="1469189"/>
            <a:ext cx="4455865" cy="40443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4F7758-F45B-5D4C-BA10-B934D1DBE741}"/>
              </a:ext>
            </a:extLst>
          </p:cNvPr>
          <p:cNvSpPr txBox="1"/>
          <p:nvPr/>
        </p:nvSpPr>
        <p:spPr>
          <a:xfrm>
            <a:off x="10150679" y="6765285"/>
            <a:ext cx="4292863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20" b="1" dirty="0"/>
              <a:t>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20" b="1" dirty="0"/>
              <a:t>5 orders of magnitude speed-up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20" dirty="0"/>
              <a:t>Near optimal performance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A1DCA-581A-2A45-9F44-69EF7D36DA5E}"/>
              </a:ext>
            </a:extLst>
          </p:cNvPr>
          <p:cNvSpPr txBox="1"/>
          <p:nvPr/>
        </p:nvSpPr>
        <p:spPr>
          <a:xfrm>
            <a:off x="1139354" y="7263882"/>
            <a:ext cx="8824408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80" dirty="0"/>
              <a:t>Ethan King, </a:t>
            </a:r>
            <a:r>
              <a:rPr lang="en-US" sz="1680" dirty="0">
                <a:cs typeface="Arial"/>
              </a:rPr>
              <a:t>Ján Drgoňa, </a:t>
            </a:r>
            <a:r>
              <a:rPr lang="en-US" sz="1680" dirty="0"/>
              <a:t>Aaron Tuor, Shrirang Abhyankar, Craig Bakker, Arnab Bhattacharya, Draguna Vrabie, </a:t>
            </a:r>
            <a:r>
              <a:rPr lang="en-US" sz="1680" b="1" dirty="0"/>
              <a:t>Koopman-based Differentiable Predictive Control for the Dynamics-Aware Economic Dispatch Problem</a:t>
            </a:r>
            <a:r>
              <a:rPr lang="en-US" sz="1680" dirty="0"/>
              <a:t>, 2022 American Control Conference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7A87DF-1EE3-454E-89EB-8D9F31DA119A}"/>
              </a:ext>
            </a:extLst>
          </p:cNvPr>
          <p:cNvSpPr txBox="1"/>
          <p:nvPr/>
        </p:nvSpPr>
        <p:spPr>
          <a:xfrm>
            <a:off x="1139353" y="5012946"/>
            <a:ext cx="8786986" cy="110799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1" dirty="0"/>
              <a:t>Problem</a:t>
            </a:r>
            <a:r>
              <a:rPr lang="en-US" sz="2200" dirty="0"/>
              <a:t>: Current dispatch processes do not incorporate system dynamics concerns. Incorporating dynamics in economic dispatch is too complex and time-consuming.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9CEF46-5910-A149-828C-70DC8A672A64}"/>
              </a:ext>
            </a:extLst>
          </p:cNvPr>
          <p:cNvSpPr txBox="1"/>
          <p:nvPr/>
        </p:nvSpPr>
        <p:spPr>
          <a:xfrm>
            <a:off x="1125072" y="6185336"/>
            <a:ext cx="8786986" cy="7694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1" dirty="0"/>
              <a:t>Solution</a:t>
            </a:r>
            <a:r>
              <a:rPr lang="en-US" sz="2200" dirty="0"/>
              <a:t>: Machine-learning based dynamics-aware dispatch. Learn system dynamics and control policies for faster assessment.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19FF16-C03E-4942-AF07-0A8072F67E60}"/>
              </a:ext>
            </a:extLst>
          </p:cNvPr>
          <p:cNvSpPr txBox="1"/>
          <p:nvPr/>
        </p:nvSpPr>
        <p:spPr>
          <a:xfrm>
            <a:off x="10186463" y="5694907"/>
            <a:ext cx="3946979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20" b="1" dirty="0"/>
              <a:t>Architectures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20" dirty="0"/>
              <a:t>Koopman dynamics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20" dirty="0"/>
              <a:t>CNN control policy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8356A2F5-A5E7-4138-B5DD-4E56A5AFF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7" y="7772400"/>
            <a:ext cx="453223" cy="45720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42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7" y="7863840"/>
            <a:ext cx="453223" cy="457200"/>
          </a:xfrm>
        </p:spPr>
        <p:txBody>
          <a:bodyPr/>
          <a:lstStyle/>
          <a:p>
            <a:pPr defTabSz="1097236"/>
            <a:fld id="{FE7A4BB3-E848-5A44-82DF-322201952CD8}" type="slidenum">
              <a:rPr lang="en-US" smtClean="0"/>
              <a:pPr defTabSz="1097236"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A0DF7-D83C-4F59-9C27-EB354BEF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1" y="270935"/>
            <a:ext cx="10920548" cy="1011215"/>
          </a:xfrm>
        </p:spPr>
        <p:txBody>
          <a:bodyPr/>
          <a:lstStyle/>
          <a:p>
            <a:r>
              <a:rPr lang="en-US" dirty="0" err="1"/>
              <a:t>NeuroMANCER</a:t>
            </a:r>
            <a:endParaRPr lang="en-US" dirty="0"/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27C4FC82-9EB7-4A14-AC47-9F00B697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272" y="1588562"/>
            <a:ext cx="3977640" cy="3977640"/>
          </a:xfrm>
          <a:prstGeom prst="rect">
            <a:avLst/>
          </a:prstGeom>
        </p:spPr>
      </p:pic>
      <p:pic>
        <p:nvPicPr>
          <p:cNvPr id="13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767EC796-4F26-4D07-94D5-F325627718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1252060" y="7038974"/>
            <a:ext cx="3982356" cy="96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Pacific Northwest National Laboratory - Wikipedia">
            <a:extLst>
              <a:ext uri="{FF2B5EF4-FFF2-40B4-BE49-F238E27FC236}">
                <a16:creationId xmlns:a16="http://schemas.microsoft.com/office/drawing/2014/main" id="{88F28AF0-B27F-46A5-BC78-6A570CE12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272" y="6360451"/>
            <a:ext cx="3830074" cy="164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71B3727-CFAA-0260-BD00-C53EEA35EDAA}"/>
              </a:ext>
            </a:extLst>
          </p:cNvPr>
          <p:cNvSpPr txBox="1">
            <a:spLocks/>
          </p:cNvSpPr>
          <p:nvPr/>
        </p:nvSpPr>
        <p:spPr>
          <a:xfrm>
            <a:off x="1447799" y="1828800"/>
            <a:ext cx="7881066" cy="5625550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Open-source</a:t>
            </a:r>
            <a:r>
              <a:rPr lang="en-US" sz="2400" dirty="0"/>
              <a:t> </a:t>
            </a:r>
            <a:r>
              <a:rPr lang="en-US" sz="2400" b="1" dirty="0"/>
              <a:t>scientific machine learning (</a:t>
            </a:r>
            <a:r>
              <a:rPr lang="en-US" sz="2400" b="1" dirty="0" err="1"/>
              <a:t>SciML</a:t>
            </a:r>
            <a:r>
              <a:rPr lang="en-US" sz="2400" b="1" dirty="0"/>
              <a:t>) </a:t>
            </a:r>
            <a:r>
              <a:rPr lang="en-US" sz="2400" dirty="0"/>
              <a:t>toolbox in </a:t>
            </a:r>
            <a:r>
              <a:rPr lang="en-US" sz="2400" dirty="0" err="1"/>
              <a:t>Pytorch</a:t>
            </a:r>
            <a:r>
              <a:rPr lang="en-US" sz="2400" dirty="0"/>
              <a:t> integrating deep learning, constrained optimization, and physics-based modeling</a:t>
            </a:r>
          </a:p>
          <a:p>
            <a:pPr lvl="1"/>
            <a:r>
              <a:rPr lang="en-US" sz="2400" dirty="0"/>
              <a:t>Learning to optimize </a:t>
            </a:r>
          </a:p>
          <a:p>
            <a:pPr lvl="1"/>
            <a:r>
              <a:rPr lang="en-US" sz="2400" dirty="0"/>
              <a:t>Learning to control</a:t>
            </a:r>
          </a:p>
          <a:p>
            <a:pPr lvl="1"/>
            <a:r>
              <a:rPr lang="en-US" sz="2400" dirty="0"/>
              <a:t>Nonlinear system identification</a:t>
            </a:r>
          </a:p>
          <a:p>
            <a:pPr lvl="1"/>
            <a:r>
              <a:rPr lang="en-US" sz="2400" dirty="0"/>
              <a:t>Physics-informed neural networks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BA8A65-F46B-9B06-29FB-68C9B7EEB3EE}"/>
              </a:ext>
            </a:extLst>
          </p:cNvPr>
          <p:cNvSpPr txBox="1"/>
          <p:nvPr/>
        </p:nvSpPr>
        <p:spPr>
          <a:xfrm>
            <a:off x="10386784" y="5412747"/>
            <a:ext cx="3982357" cy="841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80" b="1" dirty="0">
                <a:hlinkClick r:id="rId5"/>
              </a:rPr>
              <a:t>drgona.github.io</a:t>
            </a:r>
            <a:endParaRPr lang="en-US" sz="288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EE05DE-9378-6A1D-FDA2-E8727193323F}"/>
              </a:ext>
            </a:extLst>
          </p:cNvPr>
          <p:cNvSpPr txBox="1"/>
          <p:nvPr/>
        </p:nvSpPr>
        <p:spPr>
          <a:xfrm>
            <a:off x="1677673" y="4957179"/>
            <a:ext cx="8942429" cy="2004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80" b="1" dirty="0">
                <a:latin typeface="+mj-lt"/>
                <a:hlinkClick r:id="rId6"/>
              </a:rPr>
              <a:t>github.com/</a:t>
            </a:r>
            <a:r>
              <a:rPr lang="en-US" sz="2880" b="1" dirty="0" err="1">
                <a:latin typeface="+mj-lt"/>
                <a:hlinkClick r:id="rId6"/>
              </a:rPr>
              <a:t>pnnl</a:t>
            </a:r>
            <a:r>
              <a:rPr lang="en-US" sz="2880" b="1" dirty="0">
                <a:latin typeface="+mj-lt"/>
                <a:hlinkClick r:id="rId6"/>
              </a:rPr>
              <a:t>/</a:t>
            </a:r>
            <a:r>
              <a:rPr lang="en-US" sz="2880" b="1" dirty="0" err="1">
                <a:latin typeface="+mj-lt"/>
                <a:hlinkClick r:id="rId6"/>
              </a:rPr>
              <a:t>neuromancer</a:t>
            </a:r>
            <a:endParaRPr lang="en-US" sz="2880" b="1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2880" b="1" dirty="0">
                <a:solidFill>
                  <a:srgbClr val="4C483D"/>
                </a:solidFill>
                <a:latin typeface="+mj-lt"/>
                <a:ea typeface="MS Mincho" panose="02020609040205080304" pitchFamily="49" charset="-128"/>
                <a:cs typeface="Times New Roman" panose="02020603050405020304" pitchFamily="18" charset="0"/>
                <a:hlinkClick r:id="rId7"/>
              </a:rPr>
              <a:t>www.youtube.com/@neuromancer_SciML</a:t>
            </a:r>
            <a:r>
              <a:rPr lang="en-US" sz="2880" b="1" dirty="0">
                <a:solidFill>
                  <a:srgbClr val="4C483D"/>
                </a:solidFill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en-US" sz="288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3629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6B7AA1-E930-4AE3-9D5E-995FE9FB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F9DC93-359D-4C14-A7AC-3162E4193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4"/>
            <a:ext cx="10972800" cy="1009226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2050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B3F7FF4C-619F-476B-BA93-4F6FEAFD35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1914006" y="7038975"/>
            <a:ext cx="3982356" cy="96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acific Northwest National Laboratory - Wikipedia">
            <a:extLst>
              <a:ext uri="{FF2B5EF4-FFF2-40B4-BE49-F238E27FC236}">
                <a16:creationId xmlns:a16="http://schemas.microsoft.com/office/drawing/2014/main" id="{708039E5-1D86-49A2-BFD8-CDC112C0B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6320" y="6427940"/>
            <a:ext cx="3830074" cy="164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4E5A99A-B43D-4DDD-8B85-FD43FF32D865}"/>
              </a:ext>
            </a:extLst>
          </p:cNvPr>
          <p:cNvSpPr txBox="1">
            <a:spLocks/>
          </p:cNvSpPr>
          <p:nvPr/>
        </p:nvSpPr>
        <p:spPr>
          <a:xfrm>
            <a:off x="4345627" y="3614504"/>
            <a:ext cx="2331900" cy="352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James Koch</a:t>
            </a: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4573188B-5AB3-4C13-9C36-259BDC8075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1" t="5336" r="12127" b="13338"/>
          <a:stretch/>
        </p:blipFill>
        <p:spPr bwMode="auto">
          <a:xfrm>
            <a:off x="4736549" y="1763342"/>
            <a:ext cx="1669756" cy="183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5FE5946-467B-4CF8-9B16-3B0CDDFF0016}"/>
              </a:ext>
            </a:extLst>
          </p:cNvPr>
          <p:cNvSpPr txBox="1">
            <a:spLocks/>
          </p:cNvSpPr>
          <p:nvPr/>
        </p:nvSpPr>
        <p:spPr>
          <a:xfrm>
            <a:off x="8627958" y="3651027"/>
            <a:ext cx="1717930" cy="343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Stefan Dernbach</a:t>
            </a:r>
          </a:p>
        </p:txBody>
      </p:sp>
      <p:pic>
        <p:nvPicPr>
          <p:cNvPr id="21" name="Picture 8">
            <a:extLst>
              <a:ext uri="{FF2B5EF4-FFF2-40B4-BE49-F238E27FC236}">
                <a16:creationId xmlns:a16="http://schemas.microsoft.com/office/drawing/2014/main" id="{1C0BBCF5-3639-4611-97BC-3F9C871296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4" t="8994" r="17356" b="20886"/>
          <a:stretch/>
        </p:blipFill>
        <p:spPr bwMode="auto">
          <a:xfrm>
            <a:off x="8768016" y="1774276"/>
            <a:ext cx="1623076" cy="182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0689DF9-F898-486B-90AD-9A79F250C09F}"/>
              </a:ext>
            </a:extLst>
          </p:cNvPr>
          <p:cNvSpPr txBox="1">
            <a:spLocks/>
          </p:cNvSpPr>
          <p:nvPr/>
        </p:nvSpPr>
        <p:spPr>
          <a:xfrm>
            <a:off x="10635564" y="5909975"/>
            <a:ext cx="1832050" cy="343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Draguna Vrabie</a:t>
            </a:r>
          </a:p>
        </p:txBody>
      </p:sp>
      <p:pic>
        <p:nvPicPr>
          <p:cNvPr id="23" name="Picture 4" descr="Cyber Threat Screening Using a Queuing-Based Game ...">
            <a:extLst>
              <a:ext uri="{FF2B5EF4-FFF2-40B4-BE49-F238E27FC236}">
                <a16:creationId xmlns:a16="http://schemas.microsoft.com/office/drawing/2014/main" id="{EB21AE9F-F0E4-490C-B40C-087568E05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5565" y="4056135"/>
            <a:ext cx="1832050" cy="183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0263A30-55FB-4654-AF4E-3D6A21EEC56C}"/>
              </a:ext>
            </a:extLst>
          </p:cNvPr>
          <p:cNvSpPr txBox="1">
            <a:spLocks/>
          </p:cNvSpPr>
          <p:nvPr/>
        </p:nvSpPr>
        <p:spPr>
          <a:xfrm>
            <a:off x="2732950" y="3654069"/>
            <a:ext cx="1782824" cy="343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Aaron Tuor</a:t>
            </a:r>
          </a:p>
        </p:txBody>
      </p:sp>
      <p:pic>
        <p:nvPicPr>
          <p:cNvPr id="25" name="Picture 6" descr="Profile photo of Aaron Tuor">
            <a:extLst>
              <a:ext uri="{FF2B5EF4-FFF2-40B4-BE49-F238E27FC236}">
                <a16:creationId xmlns:a16="http://schemas.microsoft.com/office/drawing/2014/main" id="{800FC95C-56B7-408F-9710-13766FD6B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 t="12303" b="1"/>
          <a:stretch/>
        </p:blipFill>
        <p:spPr bwMode="auto">
          <a:xfrm>
            <a:off x="2661695" y="1789701"/>
            <a:ext cx="1846696" cy="182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B6E3DBA-BB48-4CDE-B7E3-7C78540C017F}"/>
              </a:ext>
            </a:extLst>
          </p:cNvPr>
          <p:cNvSpPr txBox="1">
            <a:spLocks/>
          </p:cNvSpPr>
          <p:nvPr/>
        </p:nvSpPr>
        <p:spPr>
          <a:xfrm>
            <a:off x="4642234" y="5914803"/>
            <a:ext cx="1737360" cy="299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Ethan King</a:t>
            </a:r>
          </a:p>
        </p:txBody>
      </p:sp>
      <p:pic>
        <p:nvPicPr>
          <p:cNvPr id="27" name="Picture 26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9E9F1061-02E1-4389-A02B-44952B1A96E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777" b="6157"/>
          <a:stretch/>
        </p:blipFill>
        <p:spPr>
          <a:xfrm>
            <a:off x="4800526" y="4016414"/>
            <a:ext cx="1540840" cy="1850568"/>
          </a:xfrm>
          <a:prstGeom prst="rect">
            <a:avLst/>
          </a:prstGeom>
        </p:spPr>
      </p:pic>
      <p:pic>
        <p:nvPicPr>
          <p:cNvPr id="2060" name="Picture 12" descr="Wenceslao Shaw Cortez">
            <a:extLst>
              <a:ext uri="{FF2B5EF4-FFF2-40B4-BE49-F238E27FC236}">
                <a16:creationId xmlns:a16="http://schemas.microsoft.com/office/drawing/2014/main" id="{897C2B38-EE97-48F8-91D5-44E49CB221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" r="8211"/>
          <a:stretch/>
        </p:blipFill>
        <p:spPr bwMode="auto">
          <a:xfrm>
            <a:off x="2811580" y="4057390"/>
            <a:ext cx="1614799" cy="178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85A80E5-641D-4348-9333-5C7FE2CF95DD}"/>
              </a:ext>
            </a:extLst>
          </p:cNvPr>
          <p:cNvSpPr txBox="1"/>
          <p:nvPr/>
        </p:nvSpPr>
        <p:spPr>
          <a:xfrm>
            <a:off x="2531898" y="5904690"/>
            <a:ext cx="23982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Wenceslao Shaw Cortez</a:t>
            </a:r>
          </a:p>
        </p:txBody>
      </p:sp>
      <p:pic>
        <p:nvPicPr>
          <p:cNvPr id="2064" name="Picture 16" descr="Mahantesh Halappanavar">
            <a:extLst>
              <a:ext uri="{FF2B5EF4-FFF2-40B4-BE49-F238E27FC236}">
                <a16:creationId xmlns:a16="http://schemas.microsoft.com/office/drawing/2014/main" id="{764E84FA-A934-4498-9100-3F8E6D949D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3" r="9960"/>
          <a:stretch/>
        </p:blipFill>
        <p:spPr bwMode="auto">
          <a:xfrm>
            <a:off x="8725747" y="3980033"/>
            <a:ext cx="1598446" cy="191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46EA213-0532-456F-8D74-DE6A18E7176C}"/>
              </a:ext>
            </a:extLst>
          </p:cNvPr>
          <p:cNvSpPr txBox="1"/>
          <p:nvPr/>
        </p:nvSpPr>
        <p:spPr>
          <a:xfrm>
            <a:off x="8426424" y="5888184"/>
            <a:ext cx="23982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Mahantesh Halappanavar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5FB75C43-48C7-47ED-ABD8-6FB816571A22}"/>
              </a:ext>
            </a:extLst>
          </p:cNvPr>
          <p:cNvSpPr txBox="1">
            <a:spLocks/>
          </p:cNvSpPr>
          <p:nvPr/>
        </p:nvSpPr>
        <p:spPr>
          <a:xfrm>
            <a:off x="6527118" y="5935168"/>
            <a:ext cx="1899307" cy="4739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Shrirang Abhyankar </a:t>
            </a:r>
          </a:p>
        </p:txBody>
      </p:sp>
      <p:pic>
        <p:nvPicPr>
          <p:cNvPr id="44" name="Picture 8" descr="Profile photo of Shrirang Abhyankar">
            <a:extLst>
              <a:ext uri="{FF2B5EF4-FFF2-40B4-BE49-F238E27FC236}">
                <a16:creationId xmlns:a16="http://schemas.microsoft.com/office/drawing/2014/main" id="{DF2DA908-6930-49D8-939B-7F0943E708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0" r="11137"/>
          <a:stretch/>
        </p:blipFill>
        <p:spPr bwMode="auto">
          <a:xfrm>
            <a:off x="6721161" y="3989108"/>
            <a:ext cx="1558844" cy="189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adelyn Shapiro">
            <a:extLst>
              <a:ext uri="{FF2B5EF4-FFF2-40B4-BE49-F238E27FC236}">
                <a16:creationId xmlns:a16="http://schemas.microsoft.com/office/drawing/2014/main" id="{484858DD-E3A5-EB62-910F-94B59EA7E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667" y="1774275"/>
            <a:ext cx="1820987" cy="182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5E7B0C-6F1A-34D9-A88A-775FF270988E}"/>
              </a:ext>
            </a:extLst>
          </p:cNvPr>
          <p:cNvSpPr txBox="1">
            <a:spLocks/>
          </p:cNvSpPr>
          <p:nvPr/>
        </p:nvSpPr>
        <p:spPr>
          <a:xfrm>
            <a:off x="6329539" y="3637773"/>
            <a:ext cx="2331900" cy="352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Madelyn Shapiro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7381BEF-DDB6-DD83-E169-CAA8BDC84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646" y="1763341"/>
            <a:ext cx="1471673" cy="189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D494D05-58B7-24D4-4797-8A49ECC791FE}"/>
              </a:ext>
            </a:extLst>
          </p:cNvPr>
          <p:cNvSpPr txBox="1">
            <a:spLocks/>
          </p:cNvSpPr>
          <p:nvPr/>
        </p:nvSpPr>
        <p:spPr>
          <a:xfrm>
            <a:off x="10715981" y="3651027"/>
            <a:ext cx="1717930" cy="343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Rahul Birmiwal</a:t>
            </a:r>
          </a:p>
        </p:txBody>
      </p:sp>
    </p:spTree>
    <p:extLst>
      <p:ext uri="{BB962C8B-B14F-4D97-AF65-F5344CB8AC3E}">
        <p14:creationId xmlns:p14="http://schemas.microsoft.com/office/powerpoint/2010/main" val="225567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498F0F7A-7551-9A48-B2B9-F36C80F77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7" y="7772400"/>
            <a:ext cx="453223" cy="457200"/>
          </a:xfrm>
        </p:spPr>
        <p:txBody>
          <a:bodyPr vert="horz" lIns="109728" tIns="54864" rIns="109728" bIns="54864" rtlCol="0" anchor="ctr" anchorCtr="1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1" y="270934"/>
            <a:ext cx="8028829" cy="1310980"/>
          </a:xfrm>
        </p:spPr>
        <p:txBody>
          <a:bodyPr>
            <a:normAutofit/>
          </a:bodyPr>
          <a:lstStyle/>
          <a:p>
            <a:r>
              <a:rPr lang="en-US" dirty="0"/>
              <a:t>Challenges of Dynamical Systems Modeling and Control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8FCF259-1334-3940-8D43-7E6D530433B1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1" y="2057400"/>
            <a:ext cx="8146110" cy="5486400"/>
          </a:xfrm>
        </p:spPr>
        <p:txBody>
          <a:bodyPr/>
          <a:lstStyle/>
          <a:p>
            <a:r>
              <a:rPr lang="en-US" sz="2160" b="1" dirty="0"/>
              <a:t>Simulations</a:t>
            </a:r>
            <a:r>
              <a:rPr lang="en-US" sz="2160" dirty="0"/>
              <a:t> are crucial for many areas of decision-making and scientific discovery</a:t>
            </a:r>
          </a:p>
          <a:p>
            <a:r>
              <a:rPr lang="en-US" sz="2160" b="1" dirty="0"/>
              <a:t>Need</a:t>
            </a:r>
            <a:r>
              <a:rPr lang="en-US" sz="2160" dirty="0"/>
              <a:t>: Improve computational efficiency and scalability for heterogenous scientific simulations</a:t>
            </a:r>
          </a:p>
          <a:p>
            <a:r>
              <a:rPr lang="en-US" sz="2160" b="1" dirty="0"/>
              <a:t>Challenges</a:t>
            </a:r>
            <a:r>
              <a:rPr lang="en-US" sz="2160" dirty="0"/>
              <a:t>: </a:t>
            </a:r>
          </a:p>
          <a:p>
            <a:pPr lvl="1"/>
            <a:r>
              <a:rPr lang="en-US" sz="1920" dirty="0"/>
              <a:t>Physically-consistent data-driven modeling </a:t>
            </a:r>
          </a:p>
          <a:p>
            <a:pPr lvl="1"/>
            <a:r>
              <a:rPr lang="en-US" sz="1920" dirty="0"/>
              <a:t>Fast simulation of complex systems</a:t>
            </a:r>
          </a:p>
          <a:p>
            <a:pPr lvl="1"/>
            <a:r>
              <a:rPr lang="en-US" sz="1920" dirty="0"/>
              <a:t>Optimal control and design of complex systems</a:t>
            </a:r>
          </a:p>
          <a:p>
            <a:r>
              <a:rPr lang="en-US" sz="2160" b="1" dirty="0"/>
              <a:t>Emerging solution</a:t>
            </a:r>
            <a:r>
              <a:rPr lang="en-US" sz="2320" dirty="0"/>
              <a:t>: </a:t>
            </a:r>
          </a:p>
          <a:p>
            <a:pPr lvl="1"/>
            <a:r>
              <a:rPr lang="en-US" sz="1920" dirty="0"/>
              <a:t>Differentiable programming connecting physics and AI domains</a:t>
            </a:r>
          </a:p>
          <a:p>
            <a:pPr marL="548618" lvl="1" indent="0">
              <a:buNone/>
            </a:pPr>
            <a:endParaRPr lang="en-US" sz="1920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233AB21D-F841-4AC7-9219-6EAD14BF5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6282" y="3756992"/>
            <a:ext cx="3838015" cy="2440477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EE45289-00B9-4D0F-9266-B7DD2FC5D3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903"/>
          <a:stretch/>
        </p:blipFill>
        <p:spPr>
          <a:xfrm>
            <a:off x="1732183" y="6375514"/>
            <a:ext cx="5288478" cy="720748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10FDF9A-84E3-4361-A9E2-A4D5F34CB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9151" y="7397007"/>
            <a:ext cx="3246401" cy="6767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5C57D6-C389-4A4E-A9D3-EC2E7E0D5A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275" t="281" r="13117" b="56293"/>
          <a:stretch/>
        </p:blipFill>
        <p:spPr>
          <a:xfrm>
            <a:off x="10074180" y="6111953"/>
            <a:ext cx="3920117" cy="18106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F5AA7B-C252-6633-F3C1-D7C727028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691" y="1354829"/>
            <a:ext cx="2816807" cy="228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1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6D4B1E-FCA9-4439-9921-0A51154B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97236"/>
            <a:fld id="{FE7A4BB3-E848-5A44-82DF-322201952CD8}" type="slidenum">
              <a:rPr lang="en-US" smtClean="0"/>
              <a:pPr defTabSz="1097236"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B10785-BD49-4DC7-9141-6CCB6345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4"/>
            <a:ext cx="8875644" cy="1223915"/>
          </a:xfrm>
        </p:spPr>
        <p:txBody>
          <a:bodyPr/>
          <a:lstStyle/>
          <a:p>
            <a:r>
              <a:rPr lang="en-US" dirty="0"/>
              <a:t>Differentiable Programming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66BD4-FB5D-4427-A025-1739ADE6457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062991" y="1833274"/>
            <a:ext cx="13384530" cy="5486401"/>
          </a:xfrm>
        </p:spPr>
        <p:txBody>
          <a:bodyPr/>
          <a:lstStyle/>
          <a:p>
            <a:r>
              <a:rPr lang="en-US" sz="2160" b="1" dirty="0"/>
              <a:t>Differentiable Programming</a:t>
            </a:r>
          </a:p>
          <a:p>
            <a:pPr lvl="1"/>
            <a:r>
              <a:rPr lang="en-US" sz="1920" dirty="0"/>
              <a:t>M. Innes, et al., </a:t>
            </a:r>
            <a:r>
              <a:rPr lang="en-US" sz="1920" i="1" dirty="0"/>
              <a:t>A Differentiable Programming System to Bridge Machine Learning and Scientific Computing</a:t>
            </a:r>
            <a:r>
              <a:rPr lang="en-US" sz="1920" dirty="0"/>
              <a:t>, 2019</a:t>
            </a:r>
          </a:p>
          <a:p>
            <a:r>
              <a:rPr lang="en-US" sz="2160" b="1" dirty="0"/>
              <a:t>Physics-informed Neural Networks </a:t>
            </a:r>
          </a:p>
          <a:p>
            <a:pPr lvl="1"/>
            <a:r>
              <a:rPr lang="en-US" sz="1920" dirty="0"/>
              <a:t>M. </a:t>
            </a:r>
            <a:r>
              <a:rPr lang="en-US" sz="1920" dirty="0" err="1"/>
              <a:t>Raissi</a:t>
            </a:r>
            <a:r>
              <a:rPr lang="en-US" sz="1920" dirty="0"/>
              <a:t>, et al., </a:t>
            </a:r>
            <a:r>
              <a:rPr lang="en-US" sz="1920" i="1" dirty="0"/>
              <a:t>Physics-informed neural networks: A deep learning framework for solving forward and inverse problems involving nonlinear partial differential equations</a:t>
            </a:r>
            <a:r>
              <a:rPr lang="en-US" sz="1920" dirty="0"/>
              <a:t>, 2019</a:t>
            </a:r>
          </a:p>
          <a:p>
            <a:r>
              <a:rPr lang="en-US" sz="2160" b="1" dirty="0"/>
              <a:t>Neural Differential Equations</a:t>
            </a:r>
          </a:p>
          <a:p>
            <a:pPr lvl="1"/>
            <a:r>
              <a:rPr lang="en-US" sz="1920" dirty="0"/>
              <a:t>R. T. Q. Chen, et al., </a:t>
            </a:r>
            <a:r>
              <a:rPr lang="en-US" sz="1920" i="1" dirty="0"/>
              <a:t>Neural Ordinary Differential Equations</a:t>
            </a:r>
            <a:r>
              <a:rPr lang="en-US" sz="1920" dirty="0"/>
              <a:t>, 2019</a:t>
            </a:r>
          </a:p>
          <a:p>
            <a:pPr lvl="1"/>
            <a:r>
              <a:rPr lang="en-US" sz="1920" dirty="0"/>
              <a:t>C. Rackauckas , et al., </a:t>
            </a:r>
            <a:r>
              <a:rPr lang="en-US" sz="1920" i="1" dirty="0"/>
              <a:t>Universal Differential Equations for Scientific Machine Learning</a:t>
            </a:r>
            <a:r>
              <a:rPr lang="en-US" sz="1920" dirty="0"/>
              <a:t>, 2021 </a:t>
            </a:r>
            <a:endParaRPr lang="en-US" sz="2160" dirty="0"/>
          </a:p>
          <a:p>
            <a:r>
              <a:rPr lang="en-US" sz="2160" b="1" dirty="0"/>
              <a:t>Differentiable Optimization</a:t>
            </a:r>
          </a:p>
          <a:p>
            <a:pPr lvl="1"/>
            <a:r>
              <a:rPr lang="en-US" sz="1920" dirty="0"/>
              <a:t>A. Agrawal, et al., Differentiable Convex Optimization Layers, 2019</a:t>
            </a:r>
          </a:p>
          <a:p>
            <a:pPr lvl="1"/>
            <a:r>
              <a:rPr lang="en-US" sz="1920" dirty="0"/>
              <a:t>P. Donti, et al., </a:t>
            </a:r>
            <a:r>
              <a:rPr lang="en-US" sz="1920" i="1" dirty="0"/>
              <a:t>DC3: A learning method for optimization with hard constraints</a:t>
            </a:r>
            <a:r>
              <a:rPr lang="en-US" sz="1920" dirty="0"/>
              <a:t>, 2021</a:t>
            </a:r>
          </a:p>
          <a:p>
            <a:pPr lvl="1"/>
            <a:r>
              <a:rPr lang="en-US" sz="1920" dirty="0"/>
              <a:t>S. Gould, et al., </a:t>
            </a:r>
            <a:r>
              <a:rPr lang="en-US" sz="1920" i="1" dirty="0"/>
              <a:t>Deep Declarative Networks: A New Hope</a:t>
            </a:r>
            <a:r>
              <a:rPr lang="en-US" sz="1920" dirty="0"/>
              <a:t>, 2020</a:t>
            </a:r>
          </a:p>
          <a:p>
            <a:pPr lvl="1"/>
            <a:r>
              <a:rPr lang="en-US" sz="1920" dirty="0"/>
              <a:t>J. </a:t>
            </a:r>
            <a:r>
              <a:rPr lang="en-US" sz="1920" dirty="0" err="1"/>
              <a:t>Kotary</a:t>
            </a:r>
            <a:r>
              <a:rPr lang="en-US" sz="1920" dirty="0"/>
              <a:t>, et al., </a:t>
            </a:r>
            <a:r>
              <a:rPr lang="en-US" sz="1920" i="1" dirty="0"/>
              <a:t>End-to-End Constrained Optimization Learning: A Survey</a:t>
            </a:r>
            <a:r>
              <a:rPr lang="en-US" sz="1920" dirty="0"/>
              <a:t>, 2021</a:t>
            </a:r>
          </a:p>
          <a:p>
            <a:r>
              <a:rPr lang="en-US" sz="2160" b="1" dirty="0"/>
              <a:t>Differentiable Control</a:t>
            </a:r>
          </a:p>
          <a:p>
            <a:pPr lvl="1"/>
            <a:r>
              <a:rPr lang="en-US" sz="1920" dirty="0"/>
              <a:t>B. Amos, et al., </a:t>
            </a:r>
            <a:r>
              <a:rPr lang="en-US" sz="1920" i="1" dirty="0"/>
              <a:t>Differentiable MPC for End-to-end Planning and Control</a:t>
            </a:r>
            <a:r>
              <a:rPr lang="en-US" sz="1920" dirty="0"/>
              <a:t>, 2019</a:t>
            </a:r>
          </a:p>
          <a:p>
            <a:pPr lvl="1"/>
            <a:r>
              <a:rPr lang="en-US" sz="1920" dirty="0"/>
              <a:t>S. East, et al., </a:t>
            </a:r>
            <a:r>
              <a:rPr lang="en-US" sz="1920" i="1" dirty="0"/>
              <a:t>Infinite-Horizon Differentiable Model Predictive Control</a:t>
            </a:r>
            <a:r>
              <a:rPr lang="en-US" sz="1920" dirty="0"/>
              <a:t>, 2020</a:t>
            </a:r>
          </a:p>
          <a:p>
            <a:pPr lvl="1"/>
            <a:r>
              <a:rPr lang="en-US" sz="1920" dirty="0"/>
              <a:t>A. Agrawal, et al., </a:t>
            </a:r>
            <a:r>
              <a:rPr lang="en-US" sz="1920" i="1" dirty="0"/>
              <a:t>Learning Convex Optimization Control Policies</a:t>
            </a:r>
            <a:r>
              <a:rPr lang="en-US" sz="1920" dirty="0"/>
              <a:t>, 2020.</a:t>
            </a:r>
          </a:p>
        </p:txBody>
      </p:sp>
    </p:spTree>
    <p:extLst>
      <p:ext uri="{BB962C8B-B14F-4D97-AF65-F5344CB8AC3E}">
        <p14:creationId xmlns:p14="http://schemas.microsoft.com/office/powerpoint/2010/main" val="30200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1327174" y="1554517"/>
            <a:ext cx="12961206" cy="6177914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8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6F12F53-441B-45F6-9781-158C8416E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861" y="3828777"/>
            <a:ext cx="7517558" cy="432118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4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neuromancer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4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as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 nm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4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p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44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40" dirty="0">
                <a:solidFill>
                  <a:srgbClr val="6A8759"/>
                </a:solidFill>
                <a:latin typeface="Consolas" panose="020B0609020204030204" pitchFamily="49" charset="0"/>
              </a:rPr>
              <a:t>‘p’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) 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x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44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40" dirty="0">
                <a:solidFill>
                  <a:srgbClr val="6A8759"/>
                </a:solidFill>
                <a:latin typeface="Consolas" panose="020B0609020204030204" pitchFamily="49" charset="0"/>
              </a:rPr>
              <a:t>‘x’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y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44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40" dirty="0">
                <a:solidFill>
                  <a:srgbClr val="6A8759"/>
                </a:solidFill>
                <a:latin typeface="Consolas" panose="020B0609020204030204" pitchFamily="49" charset="0"/>
              </a:rPr>
              <a:t>'y’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4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b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</a:b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obj = ((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-x)**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2 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+ p*(y-x**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2)**2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).minimize(</a:t>
            </a:r>
            <a:r>
              <a:rPr lang="en-US" altLang="en-US" sz="1440" dirty="0">
                <a:solidFill>
                  <a:srgbClr val="AA4926"/>
                </a:solidFill>
                <a:latin typeface="Consolas" panose="020B0609020204030204" pitchFamily="49" charset="0"/>
              </a:rPr>
              <a:t>weight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1.0</a:t>
            </a:r>
            <a:r>
              <a:rPr lang="en-US" altLang="en-US" sz="144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440" dirty="0">
                <a:solidFill>
                  <a:srgbClr val="AA4926"/>
                </a:solidFill>
                <a:latin typeface="Consolas" panose="020B0609020204030204" pitchFamily="49" charset="0"/>
              </a:rPr>
              <a:t>name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1440" dirty="0">
                <a:solidFill>
                  <a:srgbClr val="6A8759"/>
                </a:solidFill>
                <a:latin typeface="Consolas" panose="020B0609020204030204" pitchFamily="49" charset="0"/>
              </a:rPr>
              <a:t>'obj’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b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c1 = (p/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)**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 &lt;= x**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 + y**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endParaRPr lang="en-US" altLang="en-US" sz="144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c2 = x**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 + y**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 &lt;= p**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 	</a:t>
            </a:r>
          </a:p>
          <a:p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c3 = x &gt;= y</a:t>
            </a:r>
            <a:b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b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net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44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MLP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40" dirty="0" err="1">
                <a:solidFill>
                  <a:srgbClr val="AA4926"/>
                </a:solidFill>
                <a:latin typeface="Consolas" panose="020B0609020204030204" pitchFamily="49" charset="0"/>
              </a:rPr>
              <a:t>insize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1440" dirty="0">
                <a:solidFill>
                  <a:srgbClr val="AA4926"/>
                </a:solidFill>
                <a:latin typeface="Consolas" panose="020B0609020204030204" pitchFamily="49" charset="0"/>
              </a:rPr>
              <a:t>outsize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1440" dirty="0" err="1">
                <a:solidFill>
                  <a:srgbClr val="AA4926"/>
                </a:solidFill>
                <a:latin typeface="Consolas" panose="020B0609020204030204" pitchFamily="49" charset="0"/>
              </a:rPr>
              <a:t>hsizes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=[80]*4)</a:t>
            </a:r>
            <a:b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map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44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Node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(net, </a:t>
            </a:r>
            <a:r>
              <a:rPr lang="en-US" altLang="en-US" sz="1440" dirty="0" err="1">
                <a:solidFill>
                  <a:srgbClr val="AA4926"/>
                </a:solidFill>
                <a:latin typeface="Consolas" panose="020B0609020204030204" pitchFamily="49" charset="0"/>
              </a:rPr>
              <a:t>input_keys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1440" dirty="0">
                <a:solidFill>
                  <a:srgbClr val="6A8759"/>
                </a:solidFill>
                <a:latin typeface="Consolas" panose="020B0609020204030204" pitchFamily="49" charset="0"/>
              </a:rPr>
              <a:t>'p’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]</a:t>
            </a:r>
            <a:r>
              <a:rPr lang="en-US" altLang="en-US" sz="144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440" dirty="0" err="1">
                <a:solidFill>
                  <a:srgbClr val="AA4926"/>
                </a:solidFill>
                <a:latin typeface="Consolas" panose="020B0609020204030204" pitchFamily="49" charset="0"/>
              </a:rPr>
              <a:t>output_keys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1440" dirty="0">
                <a:solidFill>
                  <a:srgbClr val="6A8759"/>
                </a:solidFill>
                <a:latin typeface="Consolas" panose="020B0609020204030204" pitchFamily="49" charset="0"/>
              </a:rPr>
              <a:t>‘</a:t>
            </a:r>
            <a:r>
              <a:rPr lang="en-US" altLang="en-US" sz="1440" dirty="0" err="1">
                <a:solidFill>
                  <a:srgbClr val="6A8759"/>
                </a:solidFill>
                <a:latin typeface="Consolas" panose="020B0609020204030204" pitchFamily="49" charset="0"/>
              </a:rPr>
              <a:t>x’,‘y</a:t>
            </a:r>
            <a:r>
              <a:rPr lang="en-US" altLang="en-US" sz="1440" dirty="0">
                <a:solidFill>
                  <a:srgbClr val="6A8759"/>
                </a:solidFill>
                <a:latin typeface="Consolas" panose="020B0609020204030204" pitchFamily="49" charset="0"/>
              </a:rPr>
              <a:t>’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])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4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loss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44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PenaltyLoss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([obj]</a:t>
            </a:r>
            <a:r>
              <a:rPr lang="en-US" altLang="en-US" sz="144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[c1, c2, c3])</a:t>
            </a:r>
            <a:b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problem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44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Problem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([map]</a:t>
            </a:r>
            <a:r>
              <a:rPr lang="en-US" altLang="en-US" sz="144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loss)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optimizer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torch.optim.AdamW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problem.parameters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())</a:t>
            </a:r>
            <a:b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trainer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44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Trainer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problem,data,optimizer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best_model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trainer.train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endParaRPr lang="en-US" altLang="en-US" sz="1440" dirty="0"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D1953F2-F384-4895-A90D-91E30A824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52721"/>
            <a:ext cx="221664" cy="44319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9E6FE7E-95FD-4802-AAFB-AC3A68465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52721"/>
            <a:ext cx="221664" cy="44319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0E983F5-0A4A-4F35-88CE-4180533E5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52721"/>
            <a:ext cx="221664" cy="44319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1369FF7E-5BC8-45C5-B3BB-5BF906810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7" y="7772400"/>
            <a:ext cx="453223" cy="457200"/>
          </a:xfrm>
        </p:spPr>
        <p:txBody>
          <a:bodyPr/>
          <a:lstStyle/>
          <a:p>
            <a:pPr defTabSz="1097236"/>
            <a:fld id="{FE7A4BB3-E848-5A44-82DF-322201952CD8}" type="slidenum">
              <a:rPr lang="en-US" smtClean="0"/>
              <a:pPr defTabSz="1097236"/>
              <a:t>4</a:t>
            </a:fld>
            <a:endParaRPr lang="en-US" dirty="0"/>
          </a:p>
        </p:txBody>
      </p:sp>
      <p:pic>
        <p:nvPicPr>
          <p:cNvPr id="22" name="Picture 21" descr="PyTorch v1.0 release: Tensors and Dynamic neural networks in Python">
            <a:extLst>
              <a:ext uri="{FF2B5EF4-FFF2-40B4-BE49-F238E27FC236}">
                <a16:creationId xmlns:a16="http://schemas.microsoft.com/office/drawing/2014/main" id="{09A639CD-C459-4EEF-A39C-7F2D80B7F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770" y="4017533"/>
            <a:ext cx="2102400" cy="4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3ED2EBDD-AD33-4C52-BFE0-7A3656EE4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510"/>
            <a:ext cx="10793897" cy="1076489"/>
          </a:xfrm>
        </p:spPr>
        <p:txBody>
          <a:bodyPr>
            <a:noAutofit/>
          </a:bodyPr>
          <a:lstStyle/>
          <a:p>
            <a:r>
              <a:rPr lang="en-US" sz="3200" dirty="0" err="1"/>
              <a:t>NeuroMANCER</a:t>
            </a:r>
            <a:r>
              <a:rPr lang="en-US" sz="3200" dirty="0"/>
              <a:t>: a Differentiable Programming Library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5328E4-03D2-A48F-16E0-0CB15A206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915" y="2156826"/>
            <a:ext cx="3592397" cy="11169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F8BD0C-7071-B19E-BADF-328D909D22AB}"/>
              </a:ext>
            </a:extLst>
          </p:cNvPr>
          <p:cNvSpPr txBox="1"/>
          <p:nvPr/>
        </p:nvSpPr>
        <p:spPr>
          <a:xfrm>
            <a:off x="1020860" y="3366816"/>
            <a:ext cx="7517557" cy="4247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2. Python code interface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A8E21-935D-E03F-09B7-F08F02A829BB}"/>
              </a:ext>
            </a:extLst>
          </p:cNvPr>
          <p:cNvSpPr txBox="1"/>
          <p:nvPr/>
        </p:nvSpPr>
        <p:spPr>
          <a:xfrm>
            <a:off x="1020862" y="1606265"/>
            <a:ext cx="7517557" cy="491225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2592" dirty="0"/>
              <a:t>1</a:t>
            </a:r>
            <a:r>
              <a:rPr lang="en-US" dirty="0"/>
              <a:t>. Mathematical formulation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59B78B88-6E76-12F6-FFCA-1A5669A64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6238" y="1440026"/>
            <a:ext cx="4189636" cy="219875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D404F72-37F0-A9BD-4C22-1637010DD3C4}"/>
              </a:ext>
            </a:extLst>
          </p:cNvPr>
          <p:cNvSpPr/>
          <p:nvPr/>
        </p:nvSpPr>
        <p:spPr>
          <a:xfrm>
            <a:off x="11375931" y="2187979"/>
            <a:ext cx="842555" cy="3514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pic>
        <p:nvPicPr>
          <p:cNvPr id="16" name="Picture 2" descr="cl_trajectories_2.">
            <a:extLst>
              <a:ext uri="{FF2B5EF4-FFF2-40B4-BE49-F238E27FC236}">
                <a16:creationId xmlns:a16="http://schemas.microsoft.com/office/drawing/2014/main" id="{001C59AE-AB62-D444-9B1F-8C6E5B389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9"/>
          <a:stretch/>
        </p:blipFill>
        <p:spPr bwMode="auto">
          <a:xfrm>
            <a:off x="8976891" y="4095580"/>
            <a:ext cx="5244379" cy="189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A3B78A84-72A5-A660-7A2D-3E8EC2CC3E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28" t="6739" r="25305" b="10977"/>
          <a:stretch/>
        </p:blipFill>
        <p:spPr>
          <a:xfrm>
            <a:off x="8976892" y="6109979"/>
            <a:ext cx="2102400" cy="2087011"/>
          </a:xfrm>
          <a:prstGeom prst="rect">
            <a:avLst/>
          </a:prstGeom>
        </p:spPr>
      </p:pic>
      <p:pic>
        <p:nvPicPr>
          <p:cNvPr id="25" name="Picture 24" descr="Chart, surface chart&#10;&#10;Description automatically generated">
            <a:extLst>
              <a:ext uri="{FF2B5EF4-FFF2-40B4-BE49-F238E27FC236}">
                <a16:creationId xmlns:a16="http://schemas.microsoft.com/office/drawing/2014/main" id="{B7171530-8EBD-91B8-0D35-60D23E1E4B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193" t="15301" r="11589" b="7880"/>
          <a:stretch/>
        </p:blipFill>
        <p:spPr>
          <a:xfrm>
            <a:off x="12036170" y="6193875"/>
            <a:ext cx="2282293" cy="20162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1192A8-26E6-2888-4BC3-1A88BF33A68D}"/>
              </a:ext>
            </a:extLst>
          </p:cNvPr>
          <p:cNvSpPr txBox="1"/>
          <p:nvPr/>
        </p:nvSpPr>
        <p:spPr>
          <a:xfrm>
            <a:off x="8641431" y="3368963"/>
            <a:ext cx="2420221" cy="4247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4. Results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DA758C-B01A-FB70-C26A-7804CABA986F}"/>
              </a:ext>
            </a:extLst>
          </p:cNvPr>
          <p:cNvSpPr txBox="1"/>
          <p:nvPr/>
        </p:nvSpPr>
        <p:spPr>
          <a:xfrm>
            <a:off x="8641430" y="1601812"/>
            <a:ext cx="2420221" cy="4247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3. Problem graph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0BEF49-279B-A8C9-3E31-DC5350BA0B7B}"/>
              </a:ext>
            </a:extLst>
          </p:cNvPr>
          <p:cNvSpPr txBox="1"/>
          <p:nvPr/>
        </p:nvSpPr>
        <p:spPr>
          <a:xfrm>
            <a:off x="11520728" y="2203948"/>
            <a:ext cx="7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98565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97236"/>
            <a:fld id="{FE7A4BB3-E848-5A44-82DF-322201952CD8}" type="slidenum">
              <a:rPr lang="en-US" smtClean="0"/>
              <a:pPr defTabSz="1097236"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4"/>
            <a:ext cx="10103345" cy="1310980"/>
          </a:xfrm>
        </p:spPr>
        <p:txBody>
          <a:bodyPr/>
          <a:lstStyle/>
          <a:p>
            <a:r>
              <a:rPr lang="en-US" dirty="0"/>
              <a:t>Learning to Optimize in Neuromancer</a:t>
            </a:r>
          </a:p>
        </p:txBody>
      </p:sp>
      <p:pic>
        <p:nvPicPr>
          <p:cNvPr id="3074" name="Picture 2" descr="DPP_abstract.">
            <a:extLst>
              <a:ext uri="{FF2B5EF4-FFF2-40B4-BE49-F238E27FC236}">
                <a16:creationId xmlns:a16="http://schemas.microsoft.com/office/drawing/2014/main" id="{6367452A-2026-E920-B4AA-13692F3CD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075" y="1777936"/>
            <a:ext cx="13294446" cy="210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976D383-398A-EDB4-BCE3-5DC9223DE1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1"/>
          <a:stretch/>
        </p:blipFill>
        <p:spPr bwMode="auto">
          <a:xfrm>
            <a:off x="8410210" y="4607409"/>
            <a:ext cx="4781951" cy="366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osenbrock_sensitivity.">
            <a:extLst>
              <a:ext uri="{FF2B5EF4-FFF2-40B4-BE49-F238E27FC236}">
                <a16:creationId xmlns:a16="http://schemas.microsoft.com/office/drawing/2014/main" id="{A73422EB-FAB6-A179-6FEB-31D4F744A4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0" b="4541"/>
          <a:stretch/>
        </p:blipFill>
        <p:spPr bwMode="auto">
          <a:xfrm>
            <a:off x="1153074" y="4585814"/>
            <a:ext cx="5622084" cy="358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5DB90D-CF29-FB93-F0CA-92FB83D37A72}"/>
              </a:ext>
            </a:extLst>
          </p:cNvPr>
          <p:cNvSpPr txBox="1"/>
          <p:nvPr/>
        </p:nvSpPr>
        <p:spPr>
          <a:xfrm>
            <a:off x="1111696" y="4058758"/>
            <a:ext cx="714037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Training neural networks as explicit solutions</a:t>
            </a:r>
            <a:endParaRPr lang="en-US" sz="2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919618-14AD-F47A-AB11-6B2F7054A8C7}"/>
              </a:ext>
            </a:extLst>
          </p:cNvPr>
          <p:cNvSpPr txBox="1"/>
          <p:nvPr/>
        </p:nvSpPr>
        <p:spPr>
          <a:xfrm>
            <a:off x="8410210" y="4093049"/>
            <a:ext cx="56460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Feasibility restoration with implicit layers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00339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1" y="270935"/>
            <a:ext cx="11029950" cy="1240974"/>
          </a:xfrm>
        </p:spPr>
        <p:txBody>
          <a:bodyPr>
            <a:noAutofit/>
          </a:bodyPr>
          <a:lstStyle/>
          <a:p>
            <a:r>
              <a:rPr lang="en-US" sz="3300" dirty="0"/>
              <a:t>Differentiable Parametric Programming:</a:t>
            </a:r>
            <a:br>
              <a:rPr lang="en-US" sz="3300" dirty="0"/>
            </a:br>
            <a:r>
              <a:rPr lang="en-US" sz="3300" dirty="0"/>
              <a:t>Generalization of Physics-informed Neural Networks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1269145" y="1594486"/>
            <a:ext cx="12961206" cy="6177914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80" dirty="0"/>
          </a:p>
        </p:txBody>
      </p:sp>
      <p:pic>
        <p:nvPicPr>
          <p:cNvPr id="38" name="Picture 37" descr="Text, letter&#10;&#10;Description automatically generated">
            <a:extLst>
              <a:ext uri="{FF2B5EF4-FFF2-40B4-BE49-F238E27FC236}">
                <a16:creationId xmlns:a16="http://schemas.microsoft.com/office/drawing/2014/main" id="{DBC35792-450E-47A1-9B1C-7E6AED7E0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512" y="1966970"/>
            <a:ext cx="6848051" cy="21478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67BE551-AD12-4E73-A050-42663828DC56}"/>
              </a:ext>
            </a:extLst>
          </p:cNvPr>
          <p:cNvSpPr txBox="1"/>
          <p:nvPr/>
        </p:nvSpPr>
        <p:spPr>
          <a:xfrm>
            <a:off x="1086904" y="2217968"/>
            <a:ext cx="2802962" cy="890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92" dirty="0">
                <a:solidFill>
                  <a:schemeClr val="accent2"/>
                </a:solidFill>
              </a:rPr>
              <a:t>Problem formulation:</a:t>
            </a:r>
            <a:endParaRPr lang="en-US" sz="2592" dirty="0"/>
          </a:p>
        </p:txBody>
      </p:sp>
    </p:spTree>
    <p:extLst>
      <p:ext uri="{BB962C8B-B14F-4D97-AF65-F5344CB8AC3E}">
        <p14:creationId xmlns:p14="http://schemas.microsoft.com/office/powerpoint/2010/main" val="102784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1" y="270935"/>
            <a:ext cx="11029950" cy="1240974"/>
          </a:xfrm>
        </p:spPr>
        <p:txBody>
          <a:bodyPr>
            <a:noAutofit/>
          </a:bodyPr>
          <a:lstStyle/>
          <a:p>
            <a:r>
              <a:rPr lang="en-US" sz="3300" dirty="0"/>
              <a:t>Differentiable Parametric Programming:</a:t>
            </a:r>
            <a:br>
              <a:rPr lang="en-US" sz="3300" dirty="0"/>
            </a:br>
            <a:r>
              <a:rPr lang="en-US" sz="3300" dirty="0"/>
              <a:t>Generalization of Physics-informed Neural Networks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1269145" y="1594486"/>
            <a:ext cx="12961206" cy="6177914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80" dirty="0"/>
          </a:p>
        </p:txBody>
      </p:sp>
      <p:pic>
        <p:nvPicPr>
          <p:cNvPr id="38" name="Picture 37" descr="Text, letter&#10;&#10;Description automatically generated">
            <a:extLst>
              <a:ext uri="{FF2B5EF4-FFF2-40B4-BE49-F238E27FC236}">
                <a16:creationId xmlns:a16="http://schemas.microsoft.com/office/drawing/2014/main" id="{DBC35792-450E-47A1-9B1C-7E6AED7E0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512" y="1966970"/>
            <a:ext cx="6848051" cy="2147831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073E03B2-5729-4D3B-82CC-49F55C985010}"/>
              </a:ext>
            </a:extLst>
          </p:cNvPr>
          <p:cNvSpPr/>
          <p:nvPr/>
        </p:nvSpPr>
        <p:spPr>
          <a:xfrm>
            <a:off x="9724801" y="1913324"/>
            <a:ext cx="2631541" cy="609289"/>
          </a:xfrm>
          <a:prstGeom prst="wedgeRoundRectCallout">
            <a:avLst>
              <a:gd name="adj1" fmla="val -84308"/>
              <a:gd name="adj2" fmla="val 3195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accent2"/>
                </a:solidFill>
              </a:rPr>
              <a:t>Objective function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82263B9E-B9E2-490F-8DE9-035C890825CD}"/>
              </a:ext>
            </a:extLst>
          </p:cNvPr>
          <p:cNvSpPr/>
          <p:nvPr/>
        </p:nvSpPr>
        <p:spPr>
          <a:xfrm>
            <a:off x="11291208" y="2685561"/>
            <a:ext cx="1828457" cy="609289"/>
          </a:xfrm>
          <a:prstGeom prst="wedgeRoundRectCallout">
            <a:avLst>
              <a:gd name="adj1" fmla="val -84308"/>
              <a:gd name="adj2" fmla="val 3391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accent2"/>
                </a:solidFill>
              </a:rPr>
              <a:t>Constraints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FC36ED43-9B57-46D5-AEEC-0ED0D41C2090}"/>
              </a:ext>
            </a:extLst>
          </p:cNvPr>
          <p:cNvSpPr/>
          <p:nvPr/>
        </p:nvSpPr>
        <p:spPr>
          <a:xfrm>
            <a:off x="11545649" y="3457798"/>
            <a:ext cx="1556124" cy="609289"/>
          </a:xfrm>
          <a:prstGeom prst="wedgeRoundRectCallout">
            <a:avLst>
              <a:gd name="adj1" fmla="val -85939"/>
              <a:gd name="adj2" fmla="val 1531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accent2"/>
                </a:solidFill>
              </a:rPr>
              <a:t>Scenarios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6874337D-466C-4F0D-A194-C6CC6EA1D759}"/>
              </a:ext>
            </a:extLst>
          </p:cNvPr>
          <p:cNvSpPr/>
          <p:nvPr/>
        </p:nvSpPr>
        <p:spPr>
          <a:xfrm>
            <a:off x="9411067" y="4249966"/>
            <a:ext cx="1880141" cy="609289"/>
          </a:xfrm>
          <a:prstGeom prst="wedgeRoundRectCallout">
            <a:avLst>
              <a:gd name="adj1" fmla="val -81617"/>
              <a:gd name="adj2" fmla="val -6690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accent2"/>
                </a:solidFill>
              </a:rPr>
              <a:t>Parameters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1EA526E4-BB79-4FC3-9E35-D6D9C49B51EA}"/>
              </a:ext>
            </a:extLst>
          </p:cNvPr>
          <p:cNvSpPr/>
          <p:nvPr/>
        </p:nvSpPr>
        <p:spPr>
          <a:xfrm>
            <a:off x="5132580" y="4249968"/>
            <a:ext cx="1880141" cy="609289"/>
          </a:xfrm>
          <a:prstGeom prst="wedgeRoundRectCallout">
            <a:avLst>
              <a:gd name="adj1" fmla="val 73485"/>
              <a:gd name="adj2" fmla="val -6885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accent2"/>
                </a:solidFill>
              </a:rPr>
              <a:t>Solution map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5F6BCCDC-9AFB-4C91-A1B7-8CF8CB85E280}"/>
              </a:ext>
            </a:extLst>
          </p:cNvPr>
          <p:cNvSpPr/>
          <p:nvPr/>
        </p:nvSpPr>
        <p:spPr>
          <a:xfrm>
            <a:off x="3545620" y="3519541"/>
            <a:ext cx="2412878" cy="609289"/>
          </a:xfrm>
          <a:prstGeom prst="wedgeRoundRectCallout">
            <a:avLst>
              <a:gd name="adj1" fmla="val 65082"/>
              <a:gd name="adj2" fmla="val 454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accent2"/>
                </a:solidFill>
              </a:rPr>
              <a:t>Primal optimizers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7BE551-AD12-4E73-A050-42663828DC56}"/>
              </a:ext>
            </a:extLst>
          </p:cNvPr>
          <p:cNvSpPr txBox="1"/>
          <p:nvPr/>
        </p:nvSpPr>
        <p:spPr>
          <a:xfrm>
            <a:off x="1086904" y="2217968"/>
            <a:ext cx="2802962" cy="890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92" dirty="0">
                <a:solidFill>
                  <a:schemeClr val="accent2"/>
                </a:solidFill>
              </a:rPr>
              <a:t>Problem formulation:</a:t>
            </a:r>
            <a:endParaRPr lang="en-US" sz="2592" dirty="0"/>
          </a:p>
        </p:txBody>
      </p:sp>
    </p:spTree>
    <p:extLst>
      <p:ext uri="{BB962C8B-B14F-4D97-AF65-F5344CB8AC3E}">
        <p14:creationId xmlns:p14="http://schemas.microsoft.com/office/powerpoint/2010/main" val="410660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9" y="270935"/>
            <a:ext cx="11029951" cy="1240974"/>
          </a:xfrm>
        </p:spPr>
        <p:txBody>
          <a:bodyPr>
            <a:noAutofit/>
          </a:bodyPr>
          <a:lstStyle/>
          <a:p>
            <a:r>
              <a:rPr lang="en-US" sz="3300" dirty="0"/>
              <a:t>Differentiable Parametric Programming:</a:t>
            </a:r>
            <a:br>
              <a:rPr lang="en-US" sz="3300" dirty="0"/>
            </a:br>
            <a:r>
              <a:rPr lang="en-US" sz="3300" dirty="0"/>
              <a:t>Generalization of Physics-informed Neural Networks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1269145" y="1594486"/>
            <a:ext cx="12961206" cy="6177914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80" dirty="0"/>
          </a:p>
        </p:txBody>
      </p:sp>
      <p:pic>
        <p:nvPicPr>
          <p:cNvPr id="38" name="Picture 37" descr="Text, letter&#10;&#10;Description automatically generated">
            <a:extLst>
              <a:ext uri="{FF2B5EF4-FFF2-40B4-BE49-F238E27FC236}">
                <a16:creationId xmlns:a16="http://schemas.microsoft.com/office/drawing/2014/main" id="{DBC35792-450E-47A1-9B1C-7E6AED7E0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512" y="1966970"/>
            <a:ext cx="6848051" cy="2147831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073E03B2-5729-4D3B-82CC-49F55C985010}"/>
              </a:ext>
            </a:extLst>
          </p:cNvPr>
          <p:cNvSpPr/>
          <p:nvPr/>
        </p:nvSpPr>
        <p:spPr>
          <a:xfrm>
            <a:off x="9724801" y="1913324"/>
            <a:ext cx="2631541" cy="609289"/>
          </a:xfrm>
          <a:prstGeom prst="wedgeRoundRectCallout">
            <a:avLst>
              <a:gd name="adj1" fmla="val -84308"/>
              <a:gd name="adj2" fmla="val 3195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accent2"/>
                </a:solidFill>
              </a:rPr>
              <a:t>Objective function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82263B9E-B9E2-490F-8DE9-035C890825CD}"/>
              </a:ext>
            </a:extLst>
          </p:cNvPr>
          <p:cNvSpPr/>
          <p:nvPr/>
        </p:nvSpPr>
        <p:spPr>
          <a:xfrm>
            <a:off x="11291208" y="2685561"/>
            <a:ext cx="1828457" cy="609289"/>
          </a:xfrm>
          <a:prstGeom prst="wedgeRoundRectCallout">
            <a:avLst>
              <a:gd name="adj1" fmla="val -84308"/>
              <a:gd name="adj2" fmla="val 3391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accent2"/>
                </a:solidFill>
              </a:rPr>
              <a:t>Constraints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FC36ED43-9B57-46D5-AEEC-0ED0D41C2090}"/>
              </a:ext>
            </a:extLst>
          </p:cNvPr>
          <p:cNvSpPr/>
          <p:nvPr/>
        </p:nvSpPr>
        <p:spPr>
          <a:xfrm>
            <a:off x="11545649" y="3457798"/>
            <a:ext cx="1556124" cy="609289"/>
          </a:xfrm>
          <a:prstGeom prst="wedgeRoundRectCallout">
            <a:avLst>
              <a:gd name="adj1" fmla="val -85939"/>
              <a:gd name="adj2" fmla="val 1531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accent2"/>
                </a:solidFill>
              </a:rPr>
              <a:t>Scenarios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6874337D-466C-4F0D-A194-C6CC6EA1D759}"/>
              </a:ext>
            </a:extLst>
          </p:cNvPr>
          <p:cNvSpPr/>
          <p:nvPr/>
        </p:nvSpPr>
        <p:spPr>
          <a:xfrm>
            <a:off x="9411067" y="4249966"/>
            <a:ext cx="1880141" cy="609289"/>
          </a:xfrm>
          <a:prstGeom prst="wedgeRoundRectCallout">
            <a:avLst>
              <a:gd name="adj1" fmla="val -81617"/>
              <a:gd name="adj2" fmla="val -6690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accent2"/>
                </a:solidFill>
              </a:rPr>
              <a:t>Parameters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1EA526E4-BB79-4FC3-9E35-D6D9C49B51EA}"/>
              </a:ext>
            </a:extLst>
          </p:cNvPr>
          <p:cNvSpPr/>
          <p:nvPr/>
        </p:nvSpPr>
        <p:spPr>
          <a:xfrm>
            <a:off x="5132580" y="4249968"/>
            <a:ext cx="1880141" cy="609289"/>
          </a:xfrm>
          <a:prstGeom prst="wedgeRoundRectCallout">
            <a:avLst>
              <a:gd name="adj1" fmla="val 73485"/>
              <a:gd name="adj2" fmla="val -6885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accent2"/>
                </a:solidFill>
              </a:rPr>
              <a:t>Solution map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5F6BCCDC-9AFB-4C91-A1B7-8CF8CB85E280}"/>
              </a:ext>
            </a:extLst>
          </p:cNvPr>
          <p:cNvSpPr/>
          <p:nvPr/>
        </p:nvSpPr>
        <p:spPr>
          <a:xfrm>
            <a:off x="3545620" y="3519541"/>
            <a:ext cx="2412878" cy="609289"/>
          </a:xfrm>
          <a:prstGeom prst="wedgeRoundRectCallout">
            <a:avLst>
              <a:gd name="adj1" fmla="val 65082"/>
              <a:gd name="adj2" fmla="val 454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accent2"/>
                </a:solidFill>
              </a:rPr>
              <a:t>Primal optimizers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7BE551-AD12-4E73-A050-42663828DC56}"/>
              </a:ext>
            </a:extLst>
          </p:cNvPr>
          <p:cNvSpPr txBox="1"/>
          <p:nvPr/>
        </p:nvSpPr>
        <p:spPr>
          <a:xfrm>
            <a:off x="1086904" y="2217968"/>
            <a:ext cx="2802962" cy="890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92" dirty="0">
                <a:solidFill>
                  <a:schemeClr val="accent2"/>
                </a:solidFill>
              </a:rPr>
              <a:t>Problem formulation:</a:t>
            </a:r>
            <a:endParaRPr lang="en-US" sz="2592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EE1818-8A21-464B-AB97-0D3C4FBEA812}"/>
              </a:ext>
            </a:extLst>
          </p:cNvPr>
          <p:cNvSpPr txBox="1"/>
          <p:nvPr/>
        </p:nvSpPr>
        <p:spPr>
          <a:xfrm>
            <a:off x="1140574" y="5662203"/>
            <a:ext cx="3361852" cy="49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92" dirty="0" err="1">
                <a:solidFill>
                  <a:schemeClr val="accent2"/>
                </a:solidFill>
              </a:rPr>
              <a:t>Lagrangian</a:t>
            </a:r>
            <a:r>
              <a:rPr lang="en-US" sz="2592" dirty="0">
                <a:solidFill>
                  <a:schemeClr val="accent2"/>
                </a:solidFill>
              </a:rPr>
              <a:t> form:</a:t>
            </a:r>
            <a:endParaRPr lang="en-US" sz="2592" dirty="0"/>
          </a:p>
        </p:txBody>
      </p:sp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58D243CD-ECA9-4343-A350-F7A0DBBD3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515" y="5267287"/>
            <a:ext cx="8596730" cy="2517320"/>
          </a:xfrm>
          <a:prstGeom prst="rect">
            <a:avLst/>
          </a:prstGeom>
        </p:spPr>
      </p:pic>
      <p:sp>
        <p:nvSpPr>
          <p:cNvPr id="21" name="Arrow: Down 20">
            <a:extLst>
              <a:ext uri="{FF2B5EF4-FFF2-40B4-BE49-F238E27FC236}">
                <a16:creationId xmlns:a16="http://schemas.microsoft.com/office/drawing/2014/main" id="{19106287-6838-42B7-AE78-DB29111671E1}"/>
              </a:ext>
            </a:extLst>
          </p:cNvPr>
          <p:cNvSpPr/>
          <p:nvPr/>
        </p:nvSpPr>
        <p:spPr>
          <a:xfrm>
            <a:off x="7900369" y="4249966"/>
            <a:ext cx="399553" cy="1013791"/>
          </a:xfrm>
          <a:prstGeom prst="down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85AC631B-7B62-47E2-9E5F-6D29EEAA000F}"/>
              </a:ext>
            </a:extLst>
          </p:cNvPr>
          <p:cNvSpPr/>
          <p:nvPr/>
        </p:nvSpPr>
        <p:spPr>
          <a:xfrm>
            <a:off x="10572922" y="5537509"/>
            <a:ext cx="2970576" cy="609289"/>
          </a:xfrm>
          <a:prstGeom prst="wedgeRoundRectCallout">
            <a:avLst>
              <a:gd name="adj1" fmla="val -77480"/>
              <a:gd name="adj2" fmla="val 9948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accent2"/>
                </a:solidFill>
              </a:rPr>
              <a:t>Constraints penalties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DF8707CA-F61F-49F2-9760-C2726FB99A60}"/>
              </a:ext>
            </a:extLst>
          </p:cNvPr>
          <p:cNvSpPr/>
          <p:nvPr/>
        </p:nvSpPr>
        <p:spPr>
          <a:xfrm>
            <a:off x="1439118" y="6825936"/>
            <a:ext cx="3522564" cy="807082"/>
          </a:xfrm>
          <a:prstGeom prst="wedgeRoundRectCallout">
            <a:avLst>
              <a:gd name="adj1" fmla="val 37546"/>
              <a:gd name="adj2" fmla="val -10797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accent2"/>
                </a:solidFill>
              </a:rPr>
              <a:t>Gradient-based optimization</a:t>
            </a:r>
          </a:p>
        </p:txBody>
      </p:sp>
    </p:spTree>
    <p:extLst>
      <p:ext uri="{BB962C8B-B14F-4D97-AF65-F5344CB8AC3E}">
        <p14:creationId xmlns:p14="http://schemas.microsoft.com/office/powerpoint/2010/main" val="420659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641118-F932-3666-75F0-852FCD511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87F621-BADC-0BC8-ADAF-D0833F3B0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 Learning to Accelerate Convergence of Operator Splitting Methods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F15D2E-801E-C375-E95B-62171B874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402" y="2049909"/>
            <a:ext cx="6991350" cy="3381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2804EE-7247-2F1E-DC34-3C27A60A7956}"/>
              </a:ext>
            </a:extLst>
          </p:cNvPr>
          <p:cNvSpPr txBox="1"/>
          <p:nvPr/>
        </p:nvSpPr>
        <p:spPr>
          <a:xfrm>
            <a:off x="1077611" y="3340028"/>
            <a:ext cx="5732249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Douglas-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Rachford</a:t>
            </a:r>
            <a:r>
              <a:rPr lang="en-US" b="0" i="0" dirty="0">
                <a:effectLst/>
                <a:latin typeface="Arial" panose="020B0604020202020204" pitchFamily="34" charset="0"/>
              </a:rPr>
              <a:t> splitting (DR) algorithm: 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9F2EE3-2875-6D50-4496-6DF3EAE16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953" y="3796324"/>
            <a:ext cx="3576286" cy="16058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26F03A-FDF4-6D58-1940-4267B7158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411" y="5346399"/>
            <a:ext cx="5579849" cy="8205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056B59-65BD-1092-B1CA-73BC3E29B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7348" y="2362204"/>
            <a:ext cx="4309936" cy="7682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FB923C-CFF4-5EAB-6952-ED424330567A}"/>
              </a:ext>
            </a:extLst>
          </p:cNvPr>
          <p:cNvSpPr txBox="1"/>
          <p:nvPr/>
        </p:nvSpPr>
        <p:spPr>
          <a:xfrm>
            <a:off x="1230011" y="1937472"/>
            <a:ext cx="4309935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Parametric programming setting: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3746DD-2C83-E6E4-7206-568A276E2650}"/>
              </a:ext>
            </a:extLst>
          </p:cNvPr>
          <p:cNvSpPr txBox="1"/>
          <p:nvPr/>
        </p:nvSpPr>
        <p:spPr>
          <a:xfrm>
            <a:off x="1460786" y="7435780"/>
            <a:ext cx="12873050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Ethan King, James Kotary, Ferdinando Fioretto, Jan Drgona, </a:t>
            </a:r>
            <a:r>
              <a:rPr lang="en-US" sz="1900" b="1" dirty="0"/>
              <a:t>Metric Learning to Accelerate Convergence of Operator Splitting Methods for Differentiable Parametric Programming</a:t>
            </a:r>
            <a:r>
              <a:rPr lang="en-US" dirty="0"/>
              <a:t>, Under review for CDC 2024.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2D589-543F-3D98-FDC6-22F4393B0C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4982" y="6750481"/>
            <a:ext cx="1446756" cy="3531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5914E8-7C5B-B808-CB04-A6ABF8D4D6FD}"/>
              </a:ext>
            </a:extLst>
          </p:cNvPr>
          <p:cNvSpPr txBox="1"/>
          <p:nvPr/>
        </p:nvSpPr>
        <p:spPr>
          <a:xfrm>
            <a:off x="1115190" y="6346496"/>
            <a:ext cx="6500636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Idea: T</a:t>
            </a:r>
            <a:r>
              <a:rPr lang="en-US" b="0" i="0" dirty="0">
                <a:effectLst/>
                <a:latin typeface="Arial" panose="020B0604020202020204" pitchFamily="34" charset="0"/>
              </a:rPr>
              <a:t>rain neural network to optimize the metric as a function of problem parameters: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11D1C9-D142-B209-4AC4-7FEAA55B88CD}"/>
              </a:ext>
            </a:extLst>
          </p:cNvPr>
          <p:cNvSpPr txBox="1"/>
          <p:nvPr/>
        </p:nvSpPr>
        <p:spPr>
          <a:xfrm>
            <a:off x="8898068" y="5801731"/>
            <a:ext cx="4635560" cy="1089529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</a:rPr>
              <a:t>We can accelerate convergence of DR and ADMM algorithms via end-to-end metric learning.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2840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.ThoughtLeadBlue" id="{B85D2738-2559-D041-99BB-1FBC2E335D16}" vid="{5844FAC0-BFC5-FA41-94AD-F16716B86B7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FDB4EA25B37545A3DBEF382239F1F9" ma:contentTypeVersion="16" ma:contentTypeDescription="Create a new document." ma:contentTypeScope="" ma:versionID="6f2a9d0eed715eb656559053e8be7cad">
  <xsd:schema xmlns:xsd="http://www.w3.org/2001/XMLSchema" xmlns:xs="http://www.w3.org/2001/XMLSchema" xmlns:p="http://schemas.microsoft.com/office/2006/metadata/properties" xmlns:ns2="cc6c6d48-82b9-425a-a95d-3c7cf5d4dbf7" xmlns:ns3="7d26a3f5-b604-4144-9fe7-21f67faeef01" xmlns:ns4="5cece13e-3376-4417-9525-be60b11a89a8" targetNamespace="http://schemas.microsoft.com/office/2006/metadata/properties" ma:root="true" ma:fieldsID="e714f8e17022fb139ca3bc1ec206f735" ns2:_="" ns3:_="" ns4:_="">
    <xsd:import namespace="cc6c6d48-82b9-425a-a95d-3c7cf5d4dbf7"/>
    <xsd:import namespace="7d26a3f5-b604-4144-9fe7-21f67faeef01"/>
    <xsd:import namespace="5cece13e-3376-4417-9525-be60b11a89a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bjectDetectorVersion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6c6d48-82b9-425a-a95d-3c7cf5d4db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260f1aaf-6244-4bb9-9bf9-38bf373853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26a3f5-b604-4144-9fe7-21f67faeef01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ece13e-3376-4417-9525-be60b11a89a8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f395169b-3c78-45d6-92d8-b7547d36cdbc}" ma:internalName="TaxCatchAll" ma:showField="CatchAllData" ma:web="7d26a3f5-b604-4144-9fe7-21f67faeef0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c6c6d48-82b9-425a-a95d-3c7cf5d4dbf7">
      <Terms xmlns="http://schemas.microsoft.com/office/infopath/2007/PartnerControls"/>
    </lcf76f155ced4ddcb4097134ff3c332f>
    <TaxCatchAll xmlns="5cece13e-3376-4417-9525-be60b11a89a8" xsi:nil="true"/>
  </documentManagement>
</p:properties>
</file>

<file path=customXml/itemProps1.xml><?xml version="1.0" encoding="utf-8"?>
<ds:datastoreItem xmlns:ds="http://schemas.openxmlformats.org/officeDocument/2006/customXml" ds:itemID="{2E620B5F-B0DF-4982-8794-20382F0F384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7F56EA3-0DF9-411E-9FE0-6DD671DC9C80}">
  <ds:schemaRefs>
    <ds:schemaRef ds:uri="5cece13e-3376-4417-9525-be60b11a89a8"/>
    <ds:schemaRef ds:uri="7d26a3f5-b604-4144-9fe7-21f67faeef01"/>
    <ds:schemaRef ds:uri="cc6c6d48-82b9-425a-a95d-3c7cf5d4dbf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DFC8635-0B80-46EA-8607-15BEFA01334A}">
  <ds:schemaRefs>
    <ds:schemaRef ds:uri="5cece13e-3376-4417-9525-be60b11a89a8"/>
    <ds:schemaRef ds:uri="cc6c6d48-82b9-425a-a95d-3c7cf5d4dbf7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PNNL_Option_4</Template>
  <TotalTime>34</TotalTime>
  <Words>1146</Words>
  <Application>Microsoft Office PowerPoint</Application>
  <PresentationFormat>Custom</PresentationFormat>
  <Paragraphs>165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Consolas</vt:lpstr>
      <vt:lpstr>Helvetica</vt:lpstr>
      <vt:lpstr>var(--fontset-secondary)</vt:lpstr>
      <vt:lpstr>Wingdings</vt:lpstr>
      <vt:lpstr>PNNL_Option_4</vt:lpstr>
      <vt:lpstr>Neuromancer:  Differentiable Programming Library for Modeling, Optimization, and Control</vt:lpstr>
      <vt:lpstr>Challenges of Dynamical Systems Modeling and Control</vt:lpstr>
      <vt:lpstr>Differentiable Programming</vt:lpstr>
      <vt:lpstr>NeuroMANCER: a Differentiable Programming Library</vt:lpstr>
      <vt:lpstr>Learning to Optimize in Neuromancer</vt:lpstr>
      <vt:lpstr>Differentiable Parametric Programming: Generalization of Physics-informed Neural Networks</vt:lpstr>
      <vt:lpstr>Differentiable Parametric Programming: Generalization of Physics-informed Neural Networks</vt:lpstr>
      <vt:lpstr>Differentiable Parametric Programming: Generalization of Physics-informed Neural Networks</vt:lpstr>
      <vt:lpstr>Metric Learning to Accelerate Convergence of Operator Splitting Methods</vt:lpstr>
      <vt:lpstr>Metric Learning is a Form of Active Set Prediction</vt:lpstr>
      <vt:lpstr>Learning to Model in Neuromancer</vt:lpstr>
      <vt:lpstr>Networked Dynamical Systems  via Universal Differential Equations</vt:lpstr>
      <vt:lpstr>Neural Differential Algebraic Equations</vt:lpstr>
      <vt:lpstr>Learning to Control in Neuromancer</vt:lpstr>
      <vt:lpstr>Learning to Control Building Energy Systems</vt:lpstr>
      <vt:lpstr>Learning to Solve Dynamic Economic Dispatch</vt:lpstr>
      <vt:lpstr>NeuroMANCER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Shapiro, Madelyn R</dc:creator>
  <cp:lastModifiedBy>Drgona, Jan</cp:lastModifiedBy>
  <cp:revision>3</cp:revision>
  <dcterms:created xsi:type="dcterms:W3CDTF">2024-02-21T01:39:52Z</dcterms:created>
  <dcterms:modified xsi:type="dcterms:W3CDTF">2024-03-23T19:13:34Z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0x0101002AFDB4EA25B37545A3DBEF382239F1F9</vt:lpwstr>
  </property>
  <property fmtid="{D5CDD505-2E9C-101B-9397-08002B2CF9AE}" pid="3" name="MediaServiceImageTags">
    <vt:lpwstr/>
  </property>
</Properties>
</file>